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</p:sldIdLst>
  <p:sldSz cx="12192000" cy="6858000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BBFA"/>
    <a:srgbClr val="8A095B"/>
    <a:srgbClr val="32B920"/>
    <a:srgbClr val="FDB5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C8D46F-6ADA-4FDE-A9F4-8FE30BE05D1F}" v="21" dt="2024-02-08T14:53:05.8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728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ie Woodroffe" userId="b157383c7860d663" providerId="LiveId" clId="{56C8D46F-6ADA-4FDE-A9F4-8FE30BE05D1F}"/>
    <pc:docChg chg="undo custSel modSld">
      <pc:chgData name="Emilie Woodroffe" userId="b157383c7860d663" providerId="LiveId" clId="{56C8D46F-6ADA-4FDE-A9F4-8FE30BE05D1F}" dt="2024-02-08T14:53:07.365" v="213" actId="1076"/>
      <pc:docMkLst>
        <pc:docMk/>
      </pc:docMkLst>
      <pc:sldChg chg="addSp delSp modSp mod delAnim modAnim">
        <pc:chgData name="Emilie Woodroffe" userId="b157383c7860d663" providerId="LiveId" clId="{56C8D46F-6ADA-4FDE-A9F4-8FE30BE05D1F}" dt="2024-02-08T14:53:07.365" v="213" actId="1076"/>
        <pc:sldMkLst>
          <pc:docMk/>
          <pc:sldMk cId="2422345182" sldId="265"/>
        </pc:sldMkLst>
        <pc:spChg chg="mod">
          <ac:chgData name="Emilie Woodroffe" userId="b157383c7860d663" providerId="LiveId" clId="{56C8D46F-6ADA-4FDE-A9F4-8FE30BE05D1F}" dt="2024-02-05T19:24:25.778" v="160" actId="113"/>
          <ac:spMkLst>
            <pc:docMk/>
            <pc:sldMk cId="2422345182" sldId="265"/>
            <ac:spMk id="5" creationId="{0E34D7F8-DF1C-9C1C-9153-80BC5915CEE1}"/>
          </ac:spMkLst>
        </pc:spChg>
        <pc:spChg chg="mod">
          <ac:chgData name="Emilie Woodroffe" userId="b157383c7860d663" providerId="LiveId" clId="{56C8D46F-6ADA-4FDE-A9F4-8FE30BE05D1F}" dt="2024-02-05T19:26:13.506" v="187" actId="113"/>
          <ac:spMkLst>
            <pc:docMk/>
            <pc:sldMk cId="2422345182" sldId="265"/>
            <ac:spMk id="6" creationId="{BA53EBBA-C61D-97FA-2CA4-059F5AC87F17}"/>
          </ac:spMkLst>
        </pc:spChg>
        <pc:spChg chg="add del mod">
          <ac:chgData name="Emilie Woodroffe" userId="b157383c7860d663" providerId="LiveId" clId="{56C8D46F-6ADA-4FDE-A9F4-8FE30BE05D1F}" dt="2024-02-05T19:26:29.096" v="189" actId="113"/>
          <ac:spMkLst>
            <pc:docMk/>
            <pc:sldMk cId="2422345182" sldId="265"/>
            <ac:spMk id="7" creationId="{61BB85A6-95A5-4FEE-CDE1-4C1A28E70A8C}"/>
          </ac:spMkLst>
        </pc:spChg>
        <pc:spChg chg="mod">
          <ac:chgData name="Emilie Woodroffe" userId="b157383c7860d663" providerId="LiveId" clId="{56C8D46F-6ADA-4FDE-A9F4-8FE30BE05D1F}" dt="2024-02-05T19:23:43.538" v="155" actId="113"/>
          <ac:spMkLst>
            <pc:docMk/>
            <pc:sldMk cId="2422345182" sldId="265"/>
            <ac:spMk id="8" creationId="{F11A912A-63C2-61FE-EAE4-8D06AD549FFA}"/>
          </ac:spMkLst>
        </pc:spChg>
        <pc:spChg chg="mod">
          <ac:chgData name="Emilie Woodroffe" userId="b157383c7860d663" providerId="LiveId" clId="{56C8D46F-6ADA-4FDE-A9F4-8FE30BE05D1F}" dt="2024-02-05T19:12:44.591" v="101" actId="1076"/>
          <ac:spMkLst>
            <pc:docMk/>
            <pc:sldMk cId="2422345182" sldId="265"/>
            <ac:spMk id="9" creationId="{9D07AB1A-5249-25DD-6816-CEE78391B8CA}"/>
          </ac:spMkLst>
        </pc:spChg>
        <pc:spChg chg="mod">
          <ac:chgData name="Emilie Woodroffe" userId="b157383c7860d663" providerId="LiveId" clId="{56C8D46F-6ADA-4FDE-A9F4-8FE30BE05D1F}" dt="2024-02-05T19:25:38.672" v="179" actId="113"/>
          <ac:spMkLst>
            <pc:docMk/>
            <pc:sldMk cId="2422345182" sldId="265"/>
            <ac:spMk id="13" creationId="{E20D8701-3D6F-EF23-C566-90BEFACD3D0A}"/>
          </ac:spMkLst>
        </pc:spChg>
        <pc:spChg chg="mod">
          <ac:chgData name="Emilie Woodroffe" userId="b157383c7860d663" providerId="LiveId" clId="{56C8D46F-6ADA-4FDE-A9F4-8FE30BE05D1F}" dt="2024-02-05T19:25:02.670" v="168" actId="113"/>
          <ac:spMkLst>
            <pc:docMk/>
            <pc:sldMk cId="2422345182" sldId="265"/>
            <ac:spMk id="17" creationId="{4E395CD3-E605-8462-669E-8919201FB3AC}"/>
          </ac:spMkLst>
        </pc:spChg>
        <pc:picChg chg="add mod">
          <ac:chgData name="Emilie Woodroffe" userId="b157383c7860d663" providerId="LiveId" clId="{56C8D46F-6ADA-4FDE-A9F4-8FE30BE05D1F}" dt="2024-02-08T14:50:39.520" v="201" actId="1076"/>
          <ac:picMkLst>
            <pc:docMk/>
            <pc:sldMk cId="2422345182" sldId="265"/>
            <ac:picMk id="2" creationId="{4E66E473-FE55-1AA9-A630-E3E4D0FC9A00}"/>
          </ac:picMkLst>
        </pc:picChg>
        <pc:picChg chg="del">
          <ac:chgData name="Emilie Woodroffe" userId="b157383c7860d663" providerId="LiveId" clId="{56C8D46F-6ADA-4FDE-A9F4-8FE30BE05D1F}" dt="2024-02-05T19:05:59.991" v="5" actId="478"/>
          <ac:picMkLst>
            <pc:docMk/>
            <pc:sldMk cId="2422345182" sldId="265"/>
            <ac:picMk id="2" creationId="{F28DCA3E-9711-71BE-A398-6EF116E09234}"/>
          </ac:picMkLst>
        </pc:picChg>
        <pc:picChg chg="del">
          <ac:chgData name="Emilie Woodroffe" userId="b157383c7860d663" providerId="LiveId" clId="{56C8D46F-6ADA-4FDE-A9F4-8FE30BE05D1F}" dt="2024-02-05T19:06:12.736" v="6" actId="478"/>
          <ac:picMkLst>
            <pc:docMk/>
            <pc:sldMk cId="2422345182" sldId="265"/>
            <ac:picMk id="3" creationId="{B5EA42D0-06A5-7337-378A-E0EDB4F088EF}"/>
          </ac:picMkLst>
        </pc:picChg>
        <pc:picChg chg="mod">
          <ac:chgData name="Emilie Woodroffe" userId="b157383c7860d663" providerId="LiveId" clId="{56C8D46F-6ADA-4FDE-A9F4-8FE30BE05D1F}" dt="2024-02-08T14:51:05.512" v="202" actId="1076"/>
          <ac:picMkLst>
            <pc:docMk/>
            <pc:sldMk cId="2422345182" sldId="265"/>
            <ac:picMk id="3" creationId="{F59D3505-8671-EA4A-D44B-2239B8CEF167}"/>
          </ac:picMkLst>
        </pc:picChg>
        <pc:picChg chg="mod">
          <ac:chgData name="Emilie Woodroffe" userId="b157383c7860d663" providerId="LiveId" clId="{56C8D46F-6ADA-4FDE-A9F4-8FE30BE05D1F}" dt="2024-02-08T14:51:48.108" v="203" actId="1076"/>
          <ac:picMkLst>
            <pc:docMk/>
            <pc:sldMk cId="2422345182" sldId="265"/>
            <ac:picMk id="11" creationId="{571557BC-A959-8B9B-23B7-D0431B8A44D9}"/>
          </ac:picMkLst>
        </pc:picChg>
        <pc:picChg chg="del">
          <ac:chgData name="Emilie Woodroffe" userId="b157383c7860d663" providerId="LiveId" clId="{56C8D46F-6ADA-4FDE-A9F4-8FE30BE05D1F}" dt="2024-02-05T19:06:13.692" v="7" actId="478"/>
          <ac:picMkLst>
            <pc:docMk/>
            <pc:sldMk cId="2422345182" sldId="265"/>
            <ac:picMk id="11" creationId="{E79DFD0C-8788-F30E-C2E4-A4FA2CE3802C}"/>
          </ac:picMkLst>
        </pc:picChg>
        <pc:picChg chg="add mod">
          <ac:chgData name="Emilie Woodroffe" userId="b157383c7860d663" providerId="LiveId" clId="{56C8D46F-6ADA-4FDE-A9F4-8FE30BE05D1F}" dt="2024-02-08T14:52:18.637" v="211" actId="1076"/>
          <ac:picMkLst>
            <pc:docMk/>
            <pc:sldMk cId="2422345182" sldId="265"/>
            <ac:picMk id="12" creationId="{92FE0E44-0974-8917-83AB-99286BC83D18}"/>
          </ac:picMkLst>
        </pc:picChg>
        <pc:picChg chg="del">
          <ac:chgData name="Emilie Woodroffe" userId="b157383c7860d663" providerId="LiveId" clId="{56C8D46F-6ADA-4FDE-A9F4-8FE30BE05D1F}" dt="2024-02-05T19:05:32.904" v="0" actId="478"/>
          <ac:picMkLst>
            <pc:docMk/>
            <pc:sldMk cId="2422345182" sldId="265"/>
            <ac:picMk id="12" creationId="{C1B83649-B5E7-FAAC-8DF2-57A1A8FC8447}"/>
          </ac:picMkLst>
        </pc:picChg>
        <pc:picChg chg="del mod">
          <ac:chgData name="Emilie Woodroffe" userId="b157383c7860d663" providerId="LiveId" clId="{56C8D46F-6ADA-4FDE-A9F4-8FE30BE05D1F}" dt="2024-02-05T19:10:22.933" v="81" actId="478"/>
          <ac:picMkLst>
            <pc:docMk/>
            <pc:sldMk cId="2422345182" sldId="265"/>
            <ac:picMk id="14" creationId="{34C1D99E-C06D-3E88-4D47-94A33BB5BEA5}"/>
          </ac:picMkLst>
        </pc:picChg>
        <pc:picChg chg="mod">
          <ac:chgData name="Emilie Woodroffe" userId="b157383c7860d663" providerId="LiveId" clId="{56C8D46F-6ADA-4FDE-A9F4-8FE30BE05D1F}" dt="2024-02-08T14:52:53.854" v="212" actId="1076"/>
          <ac:picMkLst>
            <pc:docMk/>
            <pc:sldMk cId="2422345182" sldId="265"/>
            <ac:picMk id="14" creationId="{681A3071-8420-263A-9E1B-144B072652C9}"/>
          </ac:picMkLst>
        </pc:picChg>
        <pc:picChg chg="add mod">
          <ac:chgData name="Emilie Woodroffe" userId="b157383c7860d663" providerId="LiveId" clId="{56C8D46F-6ADA-4FDE-A9F4-8FE30BE05D1F}" dt="2024-02-05T19:05:41.552" v="2" actId="1076"/>
          <ac:picMkLst>
            <pc:docMk/>
            <pc:sldMk cId="2422345182" sldId="265"/>
            <ac:picMk id="15" creationId="{5251C2D9-784E-D126-8570-231549DF0A3C}"/>
          </ac:picMkLst>
        </pc:picChg>
        <pc:picChg chg="add del mod">
          <ac:chgData name="Emilie Woodroffe" userId="b157383c7860d663" providerId="LiveId" clId="{56C8D46F-6ADA-4FDE-A9F4-8FE30BE05D1F}" dt="2024-02-08T14:50:21.643" v="191" actId="478"/>
          <ac:picMkLst>
            <pc:docMk/>
            <pc:sldMk cId="2422345182" sldId="265"/>
            <ac:picMk id="16" creationId="{69B2F3F1-8E96-9D79-8109-A8FAD9393570}"/>
          </ac:picMkLst>
        </pc:picChg>
        <pc:picChg chg="mod">
          <ac:chgData name="Emilie Woodroffe" userId="b157383c7860d663" providerId="LiveId" clId="{56C8D46F-6ADA-4FDE-A9F4-8FE30BE05D1F}" dt="2024-02-08T14:53:07.365" v="213" actId="1076"/>
          <ac:picMkLst>
            <pc:docMk/>
            <pc:sldMk cId="2422345182" sldId="265"/>
            <ac:picMk id="18" creationId="{2BB233B8-3432-718F-87CD-9C750CAE95BC}"/>
          </ac:picMkLst>
        </pc:picChg>
        <pc:picChg chg="del">
          <ac:chgData name="Emilie Woodroffe" userId="b157383c7860d663" providerId="LiveId" clId="{56C8D46F-6ADA-4FDE-A9F4-8FE30BE05D1F}" dt="2024-02-05T19:06:50.546" v="14" actId="478"/>
          <ac:picMkLst>
            <pc:docMk/>
            <pc:sldMk cId="2422345182" sldId="265"/>
            <ac:picMk id="18" creationId="{D4D437EB-88B3-5D8E-79BE-77EA551AEE00}"/>
          </ac:picMkLst>
        </pc:picChg>
        <pc:picChg chg="del">
          <ac:chgData name="Emilie Woodroffe" userId="b157383c7860d663" providerId="LiveId" clId="{56C8D46F-6ADA-4FDE-A9F4-8FE30BE05D1F}" dt="2024-02-05T19:07:55.160" v="59" actId="478"/>
          <ac:picMkLst>
            <pc:docMk/>
            <pc:sldMk cId="2422345182" sldId="265"/>
            <ac:picMk id="19" creationId="{8FC3288B-44D2-6EB1-3840-D9F0E4DC3338}"/>
          </ac:picMkLst>
        </pc:picChg>
        <pc:picChg chg="add del mod">
          <ac:chgData name="Emilie Woodroffe" userId="b157383c7860d663" providerId="LiveId" clId="{56C8D46F-6ADA-4FDE-A9F4-8FE30BE05D1F}" dt="2024-02-08T14:50:22.372" v="192" actId="478"/>
          <ac:picMkLst>
            <pc:docMk/>
            <pc:sldMk cId="2422345182" sldId="265"/>
            <ac:picMk id="20" creationId="{9286D2E7-8244-05EB-4947-980F3CA04140}"/>
          </ac:picMkLst>
        </pc:picChg>
        <pc:picChg chg="add del mod">
          <ac:chgData name="Emilie Woodroffe" userId="b157383c7860d663" providerId="LiveId" clId="{56C8D46F-6ADA-4FDE-A9F4-8FE30BE05D1F}" dt="2024-02-08T14:50:20.211" v="190" actId="478"/>
          <ac:picMkLst>
            <pc:docMk/>
            <pc:sldMk cId="2422345182" sldId="265"/>
            <ac:picMk id="21" creationId="{A5900C62-D559-97A4-9911-D10069F7615B}"/>
          </ac:picMkLst>
        </pc:picChg>
        <pc:picChg chg="add del mod">
          <ac:chgData name="Emilie Woodroffe" userId="b157383c7860d663" providerId="LiveId" clId="{56C8D46F-6ADA-4FDE-A9F4-8FE30BE05D1F}" dt="2024-02-08T14:50:23.192" v="193" actId="478"/>
          <ac:picMkLst>
            <pc:docMk/>
            <pc:sldMk cId="2422345182" sldId="265"/>
            <ac:picMk id="22" creationId="{75468A15-8F1E-589A-30E6-9BE58337666E}"/>
          </ac:picMkLst>
        </pc:picChg>
        <pc:picChg chg="add mod">
          <ac:chgData name="Emilie Woodroffe" userId="b157383c7860d663" providerId="LiveId" clId="{56C8D46F-6ADA-4FDE-A9F4-8FE30BE05D1F}" dt="2024-02-05T19:16:35.545" v="112" actId="167"/>
          <ac:picMkLst>
            <pc:docMk/>
            <pc:sldMk cId="2422345182" sldId="265"/>
            <ac:picMk id="23" creationId="{CDB1EE8E-EF2D-4AE3-B5CB-065ED5E95263}"/>
          </ac:picMkLst>
        </pc:picChg>
        <pc:picChg chg="add del mod">
          <ac:chgData name="Emilie Woodroffe" userId="b157383c7860d663" providerId="LiveId" clId="{56C8D46F-6ADA-4FDE-A9F4-8FE30BE05D1F}" dt="2024-02-05T19:16:20.205" v="106" actId="478"/>
          <ac:picMkLst>
            <pc:docMk/>
            <pc:sldMk cId="2422345182" sldId="265"/>
            <ac:picMk id="1026" creationId="{9CC1E276-54B6-B0F7-96B8-EC9B4B66349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17/05/2024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31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17/05/2024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028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17/05/2024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352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17/05/2024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550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17/05/2024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774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17/05/2024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50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17/05/2024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42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17/05/2024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83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17/05/2024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336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17/05/2024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25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17/05/2024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196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87AA2-985B-4650-92B9-A2019A2EE297}" type="datetimeFigureOut">
              <a:rPr lang="en-GB" smtClean="0"/>
              <a:t>17/05/2024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27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slideLayout" Target="../slideLayouts/slideLayout2.xml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image" Target="../media/image4.png"/><Relationship Id="rId2" Type="http://schemas.openxmlformats.org/officeDocument/2006/relationships/audio" Target="../media/media1.m4a"/><Relationship Id="rId16" Type="http://schemas.openxmlformats.org/officeDocument/2006/relationships/image" Target="../media/image3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5" Type="http://schemas.microsoft.com/office/2007/relationships/media" Target="../media/media3.m4a"/><Relationship Id="rId15" Type="http://schemas.openxmlformats.org/officeDocument/2006/relationships/image" Target="../media/image2.png"/><Relationship Id="rId10" Type="http://schemas.openxmlformats.org/officeDocument/2006/relationships/audio" Target="../media/media5.m4a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>
            <a:extLst>
              <a:ext uri="{FF2B5EF4-FFF2-40B4-BE49-F238E27FC236}">
                <a16:creationId xmlns:a16="http://schemas.microsoft.com/office/drawing/2014/main" id="{CDB1EE8E-EF2D-4AE3-B5CB-065ED5E95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0170" y="-2673830"/>
            <a:ext cx="6871660" cy="1219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" name="Picture 9" descr="A close-up of a logo&#10;&#10;Description automatically generated">
            <a:extLst>
              <a:ext uri="{FF2B5EF4-FFF2-40B4-BE49-F238E27FC236}">
                <a16:creationId xmlns:a16="http://schemas.microsoft.com/office/drawing/2014/main" id="{C1DB5B8E-AC9B-8514-19DC-B66F5EB4E8C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109" y="133862"/>
            <a:ext cx="1019513" cy="10195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5C5D4E-3F7E-8B2D-14D5-56B003E1D354}"/>
              </a:ext>
            </a:extLst>
          </p:cNvPr>
          <p:cNvSpPr txBox="1"/>
          <p:nvPr/>
        </p:nvSpPr>
        <p:spPr>
          <a:xfrm>
            <a:off x="3442996" y="458953"/>
            <a:ext cx="4944084" cy="36933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DB52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Century Gothic" panose="020B0502020202020204" pitchFamily="34" charset="0"/>
              </a:rPr>
              <a:t>Knowledge organiser: A new start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34D7F8-DF1C-9C1C-9153-80BC5915CEE1}"/>
              </a:ext>
            </a:extLst>
          </p:cNvPr>
          <p:cNvSpPr txBox="1"/>
          <p:nvPr/>
        </p:nvSpPr>
        <p:spPr>
          <a:xfrm>
            <a:off x="276548" y="1168309"/>
            <a:ext cx="3552499" cy="181588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4BBFA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>
                <a:latin typeface="Century Gothic" panose="020B0502020202020204" pitchFamily="34" charset="0"/>
              </a:rPr>
              <a:t>Greetings  Bank</a:t>
            </a:r>
          </a:p>
          <a:p>
            <a:endParaRPr lang="en-GB" sz="1400" b="1" u="sng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Salut</a:t>
            </a:r>
            <a:r>
              <a:rPr lang="en-GB" sz="1400" dirty="0">
                <a:latin typeface="Century Gothic" panose="020B0502020202020204" pitchFamily="34" charset="0"/>
              </a:rPr>
              <a:t> - Hi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Bonjour</a:t>
            </a:r>
            <a:r>
              <a:rPr lang="en-GB" sz="1400" dirty="0">
                <a:latin typeface="Century Gothic" panose="020B0502020202020204" pitchFamily="34" charset="0"/>
              </a:rPr>
              <a:t> – good morning/hello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Bonne après-midi </a:t>
            </a:r>
            <a:r>
              <a:rPr lang="en-GB" sz="1400" dirty="0">
                <a:latin typeface="Century Gothic" panose="020B0502020202020204" pitchFamily="34" charset="0"/>
              </a:rPr>
              <a:t>– good afternoon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À </a:t>
            </a:r>
            <a:r>
              <a:rPr lang="en-GB" sz="1400" b="1" dirty="0" err="1">
                <a:latin typeface="Century Gothic" panose="020B0502020202020204" pitchFamily="34" charset="0"/>
              </a:rPr>
              <a:t>bientôt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see you soon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Au revoir</a:t>
            </a:r>
            <a:r>
              <a:rPr lang="en-GB" sz="1400" dirty="0">
                <a:latin typeface="Century Gothic" panose="020B0502020202020204" pitchFamily="34" charset="0"/>
              </a:rPr>
              <a:t>- good bye</a:t>
            </a:r>
          </a:p>
          <a:p>
            <a:endParaRPr lang="en-GB" sz="1400" b="1" u="sng" dirty="0"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53EBBA-C61D-97FA-2CA4-059F5AC87F17}"/>
              </a:ext>
            </a:extLst>
          </p:cNvPr>
          <p:cNvSpPr txBox="1"/>
          <p:nvPr/>
        </p:nvSpPr>
        <p:spPr>
          <a:xfrm>
            <a:off x="4005737" y="1143018"/>
            <a:ext cx="3748651" cy="3108543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4BBFA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>
                <a:latin typeface="Century Gothic" panose="020B0502020202020204" pitchFamily="34" charset="0"/>
              </a:rPr>
              <a:t>Question and answer Bank</a:t>
            </a:r>
          </a:p>
          <a:p>
            <a:endParaRPr lang="en-GB" sz="1400" b="1" u="sng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Çomment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ça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va</a:t>
            </a:r>
            <a:r>
              <a:rPr lang="en-GB" sz="1400" b="1" dirty="0">
                <a:latin typeface="Century Gothic" panose="020B0502020202020204" pitchFamily="34" charset="0"/>
              </a:rPr>
              <a:t>?- </a:t>
            </a:r>
            <a:r>
              <a:rPr lang="en-GB" sz="1400" dirty="0">
                <a:latin typeface="Century Gothic" panose="020B0502020202020204" pitchFamily="34" charset="0"/>
              </a:rPr>
              <a:t>how are you?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Ça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va</a:t>
            </a:r>
            <a:r>
              <a:rPr lang="en-GB" sz="1400" b="1" dirty="0">
                <a:latin typeface="Century Gothic" panose="020B0502020202020204" pitchFamily="34" charset="0"/>
              </a:rPr>
              <a:t> bien </a:t>
            </a:r>
            <a:r>
              <a:rPr lang="en-GB" sz="1400" dirty="0">
                <a:latin typeface="Century Gothic" panose="020B0502020202020204" pitchFamily="34" charset="0"/>
              </a:rPr>
              <a:t>– I am feeling good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Ça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va</a:t>
            </a:r>
            <a:r>
              <a:rPr lang="en-GB" sz="1400" b="1" dirty="0">
                <a:latin typeface="Century Gothic" panose="020B0502020202020204" pitchFamily="34" charset="0"/>
              </a:rPr>
              <a:t> très bien </a:t>
            </a:r>
            <a:r>
              <a:rPr lang="en-GB" sz="1400" dirty="0">
                <a:latin typeface="Century Gothic" panose="020B0502020202020204" pitchFamily="34" charset="0"/>
              </a:rPr>
              <a:t>– I am feeling really good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Ça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va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comme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çi</a:t>
            </a:r>
            <a:r>
              <a:rPr lang="en-GB" sz="1400" b="1" dirty="0">
                <a:latin typeface="Century Gothic" panose="020B0502020202020204" pitchFamily="34" charset="0"/>
              </a:rPr>
              <a:t>, </a:t>
            </a:r>
            <a:r>
              <a:rPr lang="en-GB" sz="1400" b="1" dirty="0" err="1">
                <a:latin typeface="Century Gothic" panose="020B0502020202020204" pitchFamily="34" charset="0"/>
              </a:rPr>
              <a:t>comme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ça</a:t>
            </a:r>
            <a:r>
              <a:rPr lang="en-GB" sz="1400" dirty="0">
                <a:latin typeface="Century Gothic" panose="020B0502020202020204" pitchFamily="34" charset="0"/>
              </a:rPr>
              <a:t>- I am feeling okay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Ça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va</a:t>
            </a:r>
            <a:r>
              <a:rPr lang="en-GB" sz="1400" b="1" dirty="0">
                <a:latin typeface="Century Gothic" panose="020B0502020202020204" pitchFamily="34" charset="0"/>
              </a:rPr>
              <a:t> mal- </a:t>
            </a:r>
            <a:r>
              <a:rPr lang="en-GB" sz="1400" dirty="0">
                <a:latin typeface="Century Gothic" panose="020B0502020202020204" pitchFamily="34" charset="0"/>
              </a:rPr>
              <a:t>I am not feeling good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Ça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va</a:t>
            </a:r>
            <a:r>
              <a:rPr lang="en-GB" sz="1400" b="1" dirty="0">
                <a:latin typeface="Century Gothic" panose="020B0502020202020204" pitchFamily="34" charset="0"/>
              </a:rPr>
              <a:t> très mal- </a:t>
            </a:r>
            <a:r>
              <a:rPr lang="en-GB" sz="1400" dirty="0">
                <a:latin typeface="Century Gothic" panose="020B0502020202020204" pitchFamily="34" charset="0"/>
              </a:rPr>
              <a:t>I am feeling really bad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Comment </a:t>
            </a:r>
            <a:r>
              <a:rPr lang="en-GB" sz="1400" b="1" dirty="0" err="1">
                <a:latin typeface="Century Gothic" panose="020B0502020202020204" pitchFamily="34" charset="0"/>
              </a:rPr>
              <a:t>t’appelles</a:t>
            </a:r>
            <a:r>
              <a:rPr lang="en-GB" sz="1400" b="1" dirty="0">
                <a:latin typeface="Century Gothic" panose="020B0502020202020204" pitchFamily="34" charset="0"/>
              </a:rPr>
              <a:t> –</a:t>
            </a:r>
            <a:r>
              <a:rPr lang="en-GB" sz="1400" b="1" dirty="0" err="1">
                <a:latin typeface="Century Gothic" panose="020B0502020202020204" pitchFamily="34" charset="0"/>
              </a:rPr>
              <a:t>tu</a:t>
            </a:r>
            <a:r>
              <a:rPr lang="en-GB" sz="1400" b="1" dirty="0">
                <a:latin typeface="Century Gothic" panose="020B0502020202020204" pitchFamily="34" charset="0"/>
              </a:rPr>
              <a:t>?- </a:t>
            </a:r>
            <a:r>
              <a:rPr lang="en-GB" sz="1400" dirty="0">
                <a:latin typeface="Century Gothic" panose="020B0502020202020204" pitchFamily="34" charset="0"/>
              </a:rPr>
              <a:t>What are you called?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Je </a:t>
            </a:r>
            <a:r>
              <a:rPr lang="en-GB" sz="1400" b="1" dirty="0" err="1">
                <a:latin typeface="Century Gothic" panose="020B0502020202020204" pitchFamily="34" charset="0"/>
              </a:rPr>
              <a:t>m’appelle</a:t>
            </a:r>
            <a:r>
              <a:rPr lang="en-GB" sz="1400" dirty="0">
                <a:latin typeface="Century Gothic" panose="020B0502020202020204" pitchFamily="34" charset="0"/>
              </a:rPr>
              <a:t>…. I am called…….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BB85A6-95A5-4FEE-CDE1-4C1A28E70A8C}"/>
              </a:ext>
            </a:extLst>
          </p:cNvPr>
          <p:cNvSpPr txBox="1"/>
          <p:nvPr/>
        </p:nvSpPr>
        <p:spPr>
          <a:xfrm>
            <a:off x="7931075" y="3899975"/>
            <a:ext cx="3984374" cy="267765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32B92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>
                <a:latin typeface="Century Gothic" panose="020B0502020202020204" pitchFamily="34" charset="0"/>
              </a:rPr>
              <a:t>Grammar Bank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Colours are words that describe objects.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We call them “</a:t>
            </a:r>
            <a:r>
              <a:rPr lang="en-GB" sz="1400" b="1" dirty="0">
                <a:latin typeface="Century Gothic" panose="020B0502020202020204" pitchFamily="34" charset="0"/>
              </a:rPr>
              <a:t>adjectives</a:t>
            </a:r>
            <a:r>
              <a:rPr lang="en-GB" sz="1400" dirty="0">
                <a:latin typeface="Century Gothic" panose="020B0502020202020204" pitchFamily="34" charset="0"/>
              </a:rPr>
              <a:t>”. Watch out in French every time we meet the colours as the spelling might change to match the object the colour describes.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dirty="0">
                <a:latin typeface="Century Gothic" panose="020B0502020202020204" pitchFamily="34" charset="0"/>
              </a:rPr>
              <a:t>When you ask a question in French you can turn a sentence into a question </a:t>
            </a:r>
            <a:r>
              <a:rPr lang="en-GB" sz="1400" b="1" dirty="0">
                <a:latin typeface="Century Gothic" panose="020B0502020202020204" pitchFamily="34" charset="0"/>
              </a:rPr>
              <a:t>by raising the pitch of your voice at the end </a:t>
            </a:r>
            <a:r>
              <a:rPr lang="en-GB" sz="1400" dirty="0">
                <a:latin typeface="Century Gothic" panose="020B0502020202020204" pitchFamily="34" charset="0"/>
              </a:rPr>
              <a:t>of the question.  </a:t>
            </a:r>
            <a:r>
              <a:rPr lang="en-GB" sz="1400" b="1" dirty="0">
                <a:latin typeface="Century Gothic" panose="020B0502020202020204" pitchFamily="34" charset="0"/>
              </a:rPr>
              <a:t>e.g. </a:t>
            </a:r>
            <a:r>
              <a:rPr lang="en-GB" sz="1400" b="1" dirty="0" err="1">
                <a:latin typeface="Century Gothic" panose="020B0502020202020204" pitchFamily="34" charset="0"/>
              </a:rPr>
              <a:t>Ça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va</a:t>
            </a:r>
            <a:r>
              <a:rPr lang="en-GB" sz="1400" b="1" dirty="0">
                <a:latin typeface="Century Gothic" panose="020B0502020202020204" pitchFamily="34" charset="0"/>
              </a:rPr>
              <a:t>? </a:t>
            </a:r>
            <a:r>
              <a:rPr lang="en-GB" sz="1400" b="1" dirty="0" err="1">
                <a:latin typeface="Century Gothic" panose="020B0502020202020204" pitchFamily="34" charset="0"/>
              </a:rPr>
              <a:t>Ça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va.</a:t>
            </a:r>
            <a:endParaRPr lang="en-GB" sz="1400" b="1" dirty="0">
              <a:latin typeface="Century Gothic" panose="020B0502020202020204" pitchFamily="34" charset="0"/>
            </a:endParaRPr>
          </a:p>
          <a:p>
            <a:endParaRPr lang="en-GB" sz="1400" b="1" dirty="0">
              <a:latin typeface="Century Gothic" panose="020B0502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1A912A-63C2-61FE-EAE4-8D06AD549FFA}"/>
              </a:ext>
            </a:extLst>
          </p:cNvPr>
          <p:cNvSpPr txBox="1"/>
          <p:nvPr/>
        </p:nvSpPr>
        <p:spPr>
          <a:xfrm>
            <a:off x="4002596" y="4359008"/>
            <a:ext cx="3754932" cy="954107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>
                <a:latin typeface="Century Gothic" panose="020B0502020202020204" pitchFamily="34" charset="0"/>
              </a:rPr>
              <a:t>Phonics</a:t>
            </a:r>
          </a:p>
          <a:p>
            <a:endParaRPr lang="en-GB" sz="1400" b="1" u="sng" dirty="0">
              <a:latin typeface="Century Gothic" panose="020B0502020202020204" pitchFamily="34" charset="0"/>
            </a:endParaRPr>
          </a:p>
          <a:p>
            <a:r>
              <a:rPr lang="en-GB" sz="1400" dirty="0">
                <a:latin typeface="Century Gothic" panose="020B0502020202020204" pitchFamily="34" charset="0"/>
              </a:rPr>
              <a:t>“</a:t>
            </a:r>
            <a:r>
              <a:rPr lang="en-GB" sz="1400" b="1" dirty="0">
                <a:latin typeface="Century Gothic" panose="020B0502020202020204" pitchFamily="34" charset="0"/>
              </a:rPr>
              <a:t>oi</a:t>
            </a:r>
            <a:r>
              <a:rPr lang="en-GB" sz="1400" dirty="0">
                <a:latin typeface="Century Gothic" panose="020B0502020202020204" pitchFamily="34" charset="0"/>
              </a:rPr>
              <a:t>” (n</a:t>
            </a:r>
            <a:r>
              <a:rPr lang="en-GB" sz="1400" b="1" dirty="0">
                <a:latin typeface="Century Gothic" panose="020B0502020202020204" pitchFamily="34" charset="0"/>
              </a:rPr>
              <a:t>oi</a:t>
            </a:r>
            <a:r>
              <a:rPr lang="en-GB" sz="1400" dirty="0">
                <a:latin typeface="Century Gothic" panose="020B0502020202020204" pitchFamily="34" charset="0"/>
              </a:rPr>
              <a:t>r, tr</a:t>
            </a:r>
            <a:r>
              <a:rPr lang="en-GB" sz="1400" b="1" dirty="0">
                <a:latin typeface="Century Gothic" panose="020B0502020202020204" pitchFamily="34" charset="0"/>
              </a:rPr>
              <a:t>oi</a:t>
            </a:r>
            <a:r>
              <a:rPr lang="en-GB" sz="1400" dirty="0">
                <a:latin typeface="Century Gothic" panose="020B0502020202020204" pitchFamily="34" charset="0"/>
              </a:rPr>
              <a:t>s, au rev</a:t>
            </a:r>
            <a:r>
              <a:rPr lang="en-GB" sz="1400" b="1" dirty="0">
                <a:latin typeface="Century Gothic" panose="020B0502020202020204" pitchFamily="34" charset="0"/>
              </a:rPr>
              <a:t>oi</a:t>
            </a:r>
            <a:r>
              <a:rPr lang="en-GB" sz="1400" dirty="0">
                <a:latin typeface="Century Gothic" panose="020B0502020202020204" pitchFamily="34" charset="0"/>
              </a:rPr>
              <a:t>r)</a:t>
            </a:r>
          </a:p>
          <a:p>
            <a:endParaRPr lang="en-GB" sz="1400" b="1" u="sng" dirty="0"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07AB1A-5249-25DD-6816-CEE78391B8CA}"/>
              </a:ext>
            </a:extLst>
          </p:cNvPr>
          <p:cNvSpPr txBox="1"/>
          <p:nvPr/>
        </p:nvSpPr>
        <p:spPr>
          <a:xfrm>
            <a:off x="276548" y="5721105"/>
            <a:ext cx="7515955" cy="52322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8A095B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>
                <a:latin typeface="Century Gothic" panose="020B0502020202020204" pitchFamily="34" charset="0"/>
              </a:rPr>
              <a:t>Fact bank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“H” is just a “breath” in French. Try saying the number 8 in French </a:t>
            </a:r>
            <a:r>
              <a:rPr lang="en-GB" sz="1400" b="1" dirty="0">
                <a:latin typeface="Century Gothic" panose="020B0502020202020204" pitchFamily="34" charset="0"/>
              </a:rPr>
              <a:t>“</a:t>
            </a:r>
            <a:r>
              <a:rPr lang="en-GB" sz="1400" b="1" dirty="0" err="1">
                <a:latin typeface="Century Gothic" panose="020B0502020202020204" pitchFamily="34" charset="0"/>
              </a:rPr>
              <a:t>huit</a:t>
            </a:r>
            <a:r>
              <a:rPr lang="en-GB" sz="1400" b="1" dirty="0">
                <a:latin typeface="Century Gothic" panose="020B0502020202020204" pitchFamily="34" charset="0"/>
              </a:rPr>
              <a:t>”.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0D8701-3D6F-EF23-C566-90BEFACD3D0A}"/>
              </a:ext>
            </a:extLst>
          </p:cNvPr>
          <p:cNvSpPr txBox="1"/>
          <p:nvPr/>
        </p:nvSpPr>
        <p:spPr>
          <a:xfrm>
            <a:off x="7931075" y="1143018"/>
            <a:ext cx="3984373" cy="267765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4BBFA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>
                <a:latin typeface="Century Gothic" panose="020B0502020202020204" pitchFamily="34" charset="0"/>
              </a:rPr>
              <a:t>Numbers Bank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zéro</a:t>
            </a:r>
            <a:r>
              <a:rPr lang="en-GB" sz="1400" dirty="0">
                <a:latin typeface="Century Gothic" panose="020B0502020202020204" pitchFamily="34" charset="0"/>
              </a:rPr>
              <a:t> - 0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un</a:t>
            </a:r>
            <a:r>
              <a:rPr lang="en-GB" sz="1400" dirty="0">
                <a:latin typeface="Century Gothic" panose="020B0502020202020204" pitchFamily="34" charset="0"/>
              </a:rPr>
              <a:t> - 1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deux-</a:t>
            </a:r>
            <a:r>
              <a:rPr lang="en-GB" sz="1400" dirty="0">
                <a:latin typeface="Century Gothic" panose="020B0502020202020204" pitchFamily="34" charset="0"/>
              </a:rPr>
              <a:t> 2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trois</a:t>
            </a:r>
            <a:r>
              <a:rPr lang="en-GB" sz="1400" dirty="0">
                <a:latin typeface="Century Gothic" panose="020B0502020202020204" pitchFamily="34" charset="0"/>
              </a:rPr>
              <a:t> - 3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quatre-</a:t>
            </a:r>
            <a:r>
              <a:rPr lang="en-GB" sz="1400" dirty="0">
                <a:latin typeface="Century Gothic" panose="020B0502020202020204" pitchFamily="34" charset="0"/>
              </a:rPr>
              <a:t> 4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cinq</a:t>
            </a:r>
            <a:r>
              <a:rPr lang="en-GB" sz="1400" dirty="0">
                <a:latin typeface="Century Gothic" panose="020B0502020202020204" pitchFamily="34" charset="0"/>
              </a:rPr>
              <a:t> - 5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six</a:t>
            </a:r>
            <a:r>
              <a:rPr lang="en-GB" sz="1400" dirty="0">
                <a:latin typeface="Century Gothic" panose="020B0502020202020204" pitchFamily="34" charset="0"/>
              </a:rPr>
              <a:t> - 6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sept</a:t>
            </a:r>
            <a:r>
              <a:rPr lang="en-GB" sz="1400" dirty="0">
                <a:latin typeface="Century Gothic" panose="020B0502020202020204" pitchFamily="34" charset="0"/>
              </a:rPr>
              <a:t> - 7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huit</a:t>
            </a:r>
            <a:r>
              <a:rPr lang="en-GB" sz="1400" b="1" dirty="0">
                <a:latin typeface="Century Gothic" panose="020B0502020202020204" pitchFamily="34" charset="0"/>
              </a:rPr>
              <a:t>-</a:t>
            </a:r>
            <a:r>
              <a:rPr lang="en-GB" sz="1400" dirty="0">
                <a:latin typeface="Century Gothic" panose="020B0502020202020204" pitchFamily="34" charset="0"/>
              </a:rPr>
              <a:t> 8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neuf</a:t>
            </a:r>
            <a:r>
              <a:rPr lang="en-GB" sz="1400" dirty="0">
                <a:latin typeface="Century Gothic" panose="020B0502020202020204" pitchFamily="34" charset="0"/>
              </a:rPr>
              <a:t> - 9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dix-</a:t>
            </a:r>
            <a:r>
              <a:rPr lang="en-GB" sz="1400" dirty="0">
                <a:latin typeface="Century Gothic" panose="020B0502020202020204" pitchFamily="34" charset="0"/>
              </a:rPr>
              <a:t> 10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395CD3-E605-8462-669E-8919201FB3AC}"/>
              </a:ext>
            </a:extLst>
          </p:cNvPr>
          <p:cNvSpPr txBox="1"/>
          <p:nvPr/>
        </p:nvSpPr>
        <p:spPr>
          <a:xfrm>
            <a:off x="276548" y="3233453"/>
            <a:ext cx="3552499" cy="224676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4BBFA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>
                <a:latin typeface="Century Gothic" panose="020B0502020202020204" pitchFamily="34" charset="0"/>
              </a:rPr>
              <a:t>Colours  Bank</a:t>
            </a:r>
          </a:p>
          <a:p>
            <a:endParaRPr lang="en-GB" sz="1400" b="1" u="sng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bleu-</a:t>
            </a:r>
            <a:r>
              <a:rPr lang="en-GB" sz="1400" dirty="0">
                <a:latin typeface="Century Gothic" panose="020B0502020202020204" pitchFamily="34" charset="0"/>
              </a:rPr>
              <a:t> blue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blanc</a:t>
            </a:r>
            <a:r>
              <a:rPr lang="en-GB" sz="1400" dirty="0">
                <a:latin typeface="Century Gothic" panose="020B0502020202020204" pitchFamily="34" charset="0"/>
              </a:rPr>
              <a:t>-white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rouge</a:t>
            </a:r>
            <a:r>
              <a:rPr lang="en-GB" sz="1400" dirty="0">
                <a:latin typeface="Century Gothic" panose="020B0502020202020204" pitchFamily="34" charset="0"/>
              </a:rPr>
              <a:t>-red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noir</a:t>
            </a:r>
            <a:r>
              <a:rPr lang="en-GB" sz="1400" dirty="0">
                <a:latin typeface="Century Gothic" panose="020B0502020202020204" pitchFamily="34" charset="0"/>
              </a:rPr>
              <a:t>-black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jaune</a:t>
            </a:r>
            <a:r>
              <a:rPr lang="en-GB" sz="1400" dirty="0">
                <a:latin typeface="Century Gothic" panose="020B0502020202020204" pitchFamily="34" charset="0"/>
              </a:rPr>
              <a:t>-yellow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vert</a:t>
            </a:r>
            <a:r>
              <a:rPr lang="en-GB" sz="1400" dirty="0">
                <a:latin typeface="Century Gothic" panose="020B0502020202020204" pitchFamily="34" charset="0"/>
              </a:rPr>
              <a:t> –green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orange</a:t>
            </a:r>
            <a:r>
              <a:rPr lang="en-GB" sz="1400" dirty="0">
                <a:latin typeface="Century Gothic" panose="020B0502020202020204" pitchFamily="34" charset="0"/>
              </a:rPr>
              <a:t> – orange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rose</a:t>
            </a:r>
            <a:r>
              <a:rPr lang="en-GB" sz="1400" dirty="0">
                <a:latin typeface="Century Gothic" panose="020B0502020202020204" pitchFamily="34" charset="0"/>
              </a:rPr>
              <a:t> – pink </a:t>
            </a:r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5251C2D9-784E-D126-8570-231549DF0A3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5616" y="264528"/>
            <a:ext cx="1081687" cy="721124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E66E473-FE55-1AA9-A630-E3E4D0FC9A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>
            <a:alphaModFix amt="0"/>
          </a:blip>
          <a:stretch>
            <a:fillRect/>
          </a:stretch>
        </p:blipFill>
        <p:spPr>
          <a:xfrm>
            <a:off x="10935760" y="1263841"/>
            <a:ext cx="1648732" cy="1648732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59D3505-8671-EA4A-D44B-2239B8CEF16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>
            <a:alphaModFix amt="0"/>
          </a:blip>
          <a:stretch>
            <a:fillRect/>
          </a:stretch>
        </p:blipFill>
        <p:spPr>
          <a:xfrm>
            <a:off x="6327842" y="3748938"/>
            <a:ext cx="1296132" cy="1296132"/>
          </a:xfrm>
          <a:prstGeom prst="rect">
            <a:avLst/>
          </a:prstGeom>
        </p:spPr>
      </p:pic>
      <p:pic>
        <p:nvPicPr>
          <p:cNvPr id="1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71557BC-A959-8B9B-23B7-D0431B8A44D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>
            <a:alphaModFix amt="0"/>
          </a:blip>
          <a:stretch>
            <a:fillRect/>
          </a:stretch>
        </p:blipFill>
        <p:spPr>
          <a:xfrm>
            <a:off x="2181378" y="2689979"/>
            <a:ext cx="1351745" cy="1351745"/>
          </a:xfrm>
          <a:prstGeom prst="rect">
            <a:avLst/>
          </a:prstGeom>
        </p:spPr>
      </p:pic>
      <p:pic>
        <p:nvPicPr>
          <p:cNvPr id="1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2FE0E44-0974-8917-83AB-99286BC83D1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>
            <a:alphaModFix amt="0"/>
          </a:blip>
          <a:stretch>
            <a:fillRect/>
          </a:stretch>
        </p:blipFill>
        <p:spPr>
          <a:xfrm>
            <a:off x="2005170" y="262232"/>
            <a:ext cx="1541353" cy="1541353"/>
          </a:xfrm>
          <a:prstGeom prst="rect">
            <a:avLst/>
          </a:prstGeom>
        </p:spPr>
      </p:pic>
      <p:pic>
        <p:nvPicPr>
          <p:cNvPr id="1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81A3071-8420-263A-9E1B-144B072652C9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>
            <a:alphaModFix amt="0"/>
          </a:blip>
          <a:stretch>
            <a:fillRect/>
          </a:stretch>
        </p:blipFill>
        <p:spPr>
          <a:xfrm>
            <a:off x="6551209" y="515814"/>
            <a:ext cx="987374" cy="987374"/>
          </a:xfrm>
          <a:prstGeom prst="rect">
            <a:avLst/>
          </a:prstGeom>
        </p:spPr>
      </p:pic>
      <p:pic>
        <p:nvPicPr>
          <p:cNvPr id="1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BB233B8-3432-718F-87CD-9C750CAE95BC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7">
            <a:alphaModFix amt="0"/>
          </a:blip>
          <a:stretch>
            <a:fillRect/>
          </a:stretch>
        </p:blipFill>
        <p:spPr>
          <a:xfrm>
            <a:off x="6377062" y="2909139"/>
            <a:ext cx="1312119" cy="131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34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856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42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706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671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268</Words>
  <Application>Microsoft Office PowerPoint</Application>
  <PresentationFormat>Widescreen</PresentationFormat>
  <Paragraphs>51</Paragraphs>
  <Slides>1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Laptop</dc:creator>
  <cp:lastModifiedBy>Catherine Simms</cp:lastModifiedBy>
  <cp:revision>67</cp:revision>
  <cp:lastPrinted>2024-01-30T16:23:43Z</cp:lastPrinted>
  <dcterms:created xsi:type="dcterms:W3CDTF">2019-08-20T09:39:52Z</dcterms:created>
  <dcterms:modified xsi:type="dcterms:W3CDTF">2024-05-17T13:26:58Z</dcterms:modified>
</cp:coreProperties>
</file>