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</p:sldIdLst>
  <p:sldSz cx="12192000" cy="6858000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095B"/>
    <a:srgbClr val="04BBFA"/>
    <a:srgbClr val="32B920"/>
    <a:srgbClr val="FDB5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21FDCB7-DC90-44B0-B06E-C1D1E8A9848D}" v="27" dt="2024-04-19T13:33:53.8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 showGuides="1">
      <p:cViewPr varScale="1">
        <p:scale>
          <a:sx n="53" d="100"/>
          <a:sy n="53" d="100"/>
        </p:scale>
        <p:origin x="52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ie Woodroffe" userId="b157383c7860d663" providerId="LiveId" clId="{E21FDCB7-DC90-44B0-B06E-C1D1E8A9848D}"/>
    <pc:docChg chg="undo redo custSel addSld delSld modSld">
      <pc:chgData name="Emilie Woodroffe" userId="b157383c7860d663" providerId="LiveId" clId="{E21FDCB7-DC90-44B0-B06E-C1D1E8A9848D}" dt="2024-04-19T13:34:03.128" v="1538" actId="47"/>
      <pc:docMkLst>
        <pc:docMk/>
      </pc:docMkLst>
      <pc:sldChg chg="addSp delSp modSp mod delAnim">
        <pc:chgData name="Emilie Woodroffe" userId="b157383c7860d663" providerId="LiveId" clId="{E21FDCB7-DC90-44B0-B06E-C1D1E8A9848D}" dt="2024-04-19T13:33:58.331" v="1537" actId="20577"/>
        <pc:sldMkLst>
          <pc:docMk/>
          <pc:sldMk cId="2422345182" sldId="265"/>
        </pc:sldMkLst>
        <pc:spChg chg="add del mod">
          <ac:chgData name="Emilie Woodroffe" userId="b157383c7860d663" providerId="LiveId" clId="{E21FDCB7-DC90-44B0-B06E-C1D1E8A9848D}" dt="2024-04-19T09:29:27.059" v="1057" actId="478"/>
          <ac:spMkLst>
            <pc:docMk/>
            <pc:sldMk cId="2422345182" sldId="265"/>
            <ac:spMk id="3" creationId="{1038B278-E078-B55B-CF79-202A4BBB1BF0}"/>
          </ac:spMkLst>
        </pc:spChg>
        <pc:spChg chg="mod">
          <ac:chgData name="Emilie Woodroffe" userId="b157383c7860d663" providerId="LiveId" clId="{E21FDCB7-DC90-44B0-B06E-C1D1E8A9848D}" dt="2024-04-19T09:29:35.868" v="1059" actId="122"/>
          <ac:spMkLst>
            <pc:docMk/>
            <pc:sldMk cId="2422345182" sldId="265"/>
            <ac:spMk id="4" creationId="{2B5C5D4E-3F7E-8B2D-14D5-56B003E1D354}"/>
          </ac:spMkLst>
        </pc:spChg>
        <pc:spChg chg="mod">
          <ac:chgData name="Emilie Woodroffe" userId="b157383c7860d663" providerId="LiveId" clId="{E21FDCB7-DC90-44B0-B06E-C1D1E8A9848D}" dt="2024-04-19T09:33:02.396" v="1184" actId="1076"/>
          <ac:spMkLst>
            <pc:docMk/>
            <pc:sldMk cId="2422345182" sldId="265"/>
            <ac:spMk id="5" creationId="{0E34D7F8-DF1C-9C1C-9153-80BC5915CEE1}"/>
          </ac:spMkLst>
        </pc:spChg>
        <pc:spChg chg="mod">
          <ac:chgData name="Emilie Woodroffe" userId="b157383c7860d663" providerId="LiveId" clId="{E21FDCB7-DC90-44B0-B06E-C1D1E8A9848D}" dt="2024-04-19T09:39:04.795" v="1416" actId="20577"/>
          <ac:spMkLst>
            <pc:docMk/>
            <pc:sldMk cId="2422345182" sldId="265"/>
            <ac:spMk id="6" creationId="{BA53EBBA-C61D-97FA-2CA4-059F5AC87F17}"/>
          </ac:spMkLst>
        </pc:spChg>
        <pc:spChg chg="mod">
          <ac:chgData name="Emilie Woodroffe" userId="b157383c7860d663" providerId="LiveId" clId="{E21FDCB7-DC90-44B0-B06E-C1D1E8A9848D}" dt="2024-04-19T09:36:51.905" v="1377" actId="1076"/>
          <ac:spMkLst>
            <pc:docMk/>
            <pc:sldMk cId="2422345182" sldId="265"/>
            <ac:spMk id="7" creationId="{61BB85A6-95A5-4FEE-CDE1-4C1A28E70A8C}"/>
          </ac:spMkLst>
        </pc:spChg>
        <pc:spChg chg="mod">
          <ac:chgData name="Emilie Woodroffe" userId="b157383c7860d663" providerId="LiveId" clId="{E21FDCB7-DC90-44B0-B06E-C1D1E8A9848D}" dt="2024-04-19T09:36:32.467" v="1375" actId="113"/>
          <ac:spMkLst>
            <pc:docMk/>
            <pc:sldMk cId="2422345182" sldId="265"/>
            <ac:spMk id="8" creationId="{F11A912A-63C2-61FE-EAE4-8D06AD549FFA}"/>
          </ac:spMkLst>
        </pc:spChg>
        <pc:spChg chg="mod">
          <ac:chgData name="Emilie Woodroffe" userId="b157383c7860d663" providerId="LiveId" clId="{E21FDCB7-DC90-44B0-B06E-C1D1E8A9848D}" dt="2024-04-19T09:32:57.952" v="1183" actId="1076"/>
          <ac:spMkLst>
            <pc:docMk/>
            <pc:sldMk cId="2422345182" sldId="265"/>
            <ac:spMk id="9" creationId="{9D07AB1A-5249-25DD-6816-CEE78391B8CA}"/>
          </ac:spMkLst>
        </pc:spChg>
        <pc:spChg chg="add mod">
          <ac:chgData name="Emilie Woodroffe" userId="b157383c7860d663" providerId="LiveId" clId="{E21FDCB7-DC90-44B0-B06E-C1D1E8A9848D}" dt="2024-04-19T13:33:58.331" v="1537" actId="20577"/>
          <ac:spMkLst>
            <pc:docMk/>
            <pc:sldMk cId="2422345182" sldId="265"/>
            <ac:spMk id="11" creationId="{2DC5263F-E18C-371C-4274-A723AB2F4588}"/>
          </ac:spMkLst>
        </pc:spChg>
        <pc:spChg chg="mod">
          <ac:chgData name="Emilie Woodroffe" userId="b157383c7860d663" providerId="LiveId" clId="{E21FDCB7-DC90-44B0-B06E-C1D1E8A9848D}" dt="2024-04-19T13:31:31.519" v="1529" actId="113"/>
          <ac:spMkLst>
            <pc:docMk/>
            <pc:sldMk cId="2422345182" sldId="265"/>
            <ac:spMk id="13" creationId="{E20D8701-3D6F-EF23-C566-90BEFACD3D0A}"/>
          </ac:spMkLst>
        </pc:spChg>
        <pc:picChg chg="mod">
          <ac:chgData name="Emilie Woodroffe" userId="b157383c7860d663" providerId="LiveId" clId="{E21FDCB7-DC90-44B0-B06E-C1D1E8A9848D}" dt="2024-04-19T13:30:08.548" v="1526" actId="1076"/>
          <ac:picMkLst>
            <pc:docMk/>
            <pc:sldMk cId="2422345182" sldId="265"/>
            <ac:picMk id="2" creationId="{6712F497-6DB2-C1EF-D7E8-2FB4BF97BF92}"/>
          </ac:picMkLst>
        </pc:picChg>
        <pc:picChg chg="add del mod">
          <ac:chgData name="Emilie Woodroffe" userId="b157383c7860d663" providerId="LiveId" clId="{E21FDCB7-DC90-44B0-B06E-C1D1E8A9848D}" dt="2024-04-19T09:38:28.094" v="1394" actId="478"/>
          <ac:picMkLst>
            <pc:docMk/>
            <pc:sldMk cId="2422345182" sldId="265"/>
            <ac:picMk id="2" creationId="{701678E4-6575-A286-3FDA-0FE3F293C285}"/>
          </ac:picMkLst>
        </pc:picChg>
        <pc:picChg chg="mod">
          <ac:chgData name="Emilie Woodroffe" userId="b157383c7860d663" providerId="LiveId" clId="{E21FDCB7-DC90-44B0-B06E-C1D1E8A9848D}" dt="2024-04-19T13:30:57.973" v="1527" actId="1076"/>
          <ac:picMkLst>
            <pc:docMk/>
            <pc:sldMk cId="2422345182" sldId="265"/>
            <ac:picMk id="3" creationId="{4C3CC0EF-428E-C28C-D271-E783D9CA255A}"/>
          </ac:picMkLst>
        </pc:picChg>
        <pc:picChg chg="del mod">
          <ac:chgData name="Emilie Woodroffe" userId="b157383c7860d663" providerId="LiveId" clId="{E21FDCB7-DC90-44B0-B06E-C1D1E8A9848D}" dt="2024-04-19T13:32:05.206" v="1530" actId="478"/>
          <ac:picMkLst>
            <pc:docMk/>
            <pc:sldMk cId="2422345182" sldId="265"/>
            <ac:picMk id="10" creationId="{6CCC7B09-8C05-00D4-F5B1-825AF42E983D}"/>
          </ac:picMkLst>
        </pc:picChg>
        <pc:picChg chg="del">
          <ac:chgData name="Emilie Woodroffe" userId="b157383c7860d663" providerId="LiveId" clId="{E21FDCB7-DC90-44B0-B06E-C1D1E8A9848D}" dt="2024-04-19T09:37:08.870" v="1379" actId="478"/>
          <ac:picMkLst>
            <pc:docMk/>
            <pc:sldMk cId="2422345182" sldId="265"/>
            <ac:picMk id="10" creationId="{C1DB5B8E-AC9B-8514-19DC-B66F5EB4E8CD}"/>
          </ac:picMkLst>
        </pc:picChg>
        <pc:picChg chg="del">
          <ac:chgData name="Emilie Woodroffe" userId="b157383c7860d663" providerId="LiveId" clId="{E21FDCB7-DC90-44B0-B06E-C1D1E8A9848D}" dt="2024-04-19T09:37:10.790" v="1380" actId="478"/>
          <ac:picMkLst>
            <pc:docMk/>
            <pc:sldMk cId="2422345182" sldId="265"/>
            <ac:picMk id="12" creationId="{C1B83649-B5E7-FAAC-8DF2-57A1A8FC8447}"/>
          </ac:picMkLst>
        </pc:picChg>
        <pc:picChg chg="mod">
          <ac:chgData name="Emilie Woodroffe" userId="b157383c7860d663" providerId="LiveId" clId="{E21FDCB7-DC90-44B0-B06E-C1D1E8A9848D}" dt="2024-04-19T13:32:11.023" v="1532" actId="1076"/>
          <ac:picMkLst>
            <pc:docMk/>
            <pc:sldMk cId="2422345182" sldId="265"/>
            <ac:picMk id="12" creationId="{F05289D8-BF00-0FA7-4AAA-B582771E3EF5}"/>
          </ac:picMkLst>
        </pc:picChg>
        <pc:picChg chg="add mod">
          <ac:chgData name="Emilie Woodroffe" userId="b157383c7860d663" providerId="LiveId" clId="{E21FDCB7-DC90-44B0-B06E-C1D1E8A9848D}" dt="2024-04-19T09:37:24.685" v="1382" actId="1076"/>
          <ac:picMkLst>
            <pc:docMk/>
            <pc:sldMk cId="2422345182" sldId="265"/>
            <ac:picMk id="14" creationId="{9B77E063-2907-B676-720E-40AE45489518}"/>
          </ac:picMkLst>
        </pc:picChg>
        <pc:picChg chg="mod">
          <ac:chgData name="Emilie Woodroffe" userId="b157383c7860d663" providerId="LiveId" clId="{E21FDCB7-DC90-44B0-B06E-C1D1E8A9848D}" dt="2024-04-19T13:32:44.593" v="1533" actId="1076"/>
          <ac:picMkLst>
            <pc:docMk/>
            <pc:sldMk cId="2422345182" sldId="265"/>
            <ac:picMk id="15" creationId="{2D724536-AB24-0666-5ACE-EFBE9E39B1B3}"/>
          </ac:picMkLst>
        </pc:picChg>
        <pc:picChg chg="add mod ord">
          <ac:chgData name="Emilie Woodroffe" userId="b157383c7860d663" providerId="LiveId" clId="{E21FDCB7-DC90-44B0-B06E-C1D1E8A9848D}" dt="2024-04-19T09:38:38.912" v="1398" actId="14100"/>
          <ac:picMkLst>
            <pc:docMk/>
            <pc:sldMk cId="2422345182" sldId="265"/>
            <ac:picMk id="16" creationId="{97B8182B-593F-BB8F-BBA9-E8D956117E08}"/>
          </ac:picMkLst>
        </pc:picChg>
        <pc:picChg chg="add mod">
          <ac:chgData name="Emilie Woodroffe" userId="b157383c7860d663" providerId="LiveId" clId="{E21FDCB7-DC90-44B0-B06E-C1D1E8A9848D}" dt="2024-04-19T09:38:47.674" v="1400" actId="1076"/>
          <ac:picMkLst>
            <pc:docMk/>
            <pc:sldMk cId="2422345182" sldId="265"/>
            <ac:picMk id="17" creationId="{24057DD3-97D4-7FF2-9ED7-1ECC360BCD61}"/>
          </ac:picMkLst>
        </pc:picChg>
        <pc:picChg chg="del">
          <ac:chgData name="Emilie Woodroffe" userId="b157383c7860d663" providerId="LiveId" clId="{E21FDCB7-DC90-44B0-B06E-C1D1E8A9848D}" dt="2024-04-19T09:10:29.598" v="0" actId="478"/>
          <ac:picMkLst>
            <pc:docMk/>
            <pc:sldMk cId="2422345182" sldId="265"/>
            <ac:picMk id="1026" creationId="{9CC1E276-54B6-B0F7-96B8-EC9B4B663493}"/>
          </ac:picMkLst>
        </pc:picChg>
      </pc:sldChg>
      <pc:sldChg chg="addSp delSp modSp new del mod">
        <pc:chgData name="Emilie Woodroffe" userId="b157383c7860d663" providerId="LiveId" clId="{E21FDCB7-DC90-44B0-B06E-C1D1E8A9848D}" dt="2024-04-19T13:34:03.128" v="1538" actId="47"/>
        <pc:sldMkLst>
          <pc:docMk/>
          <pc:sldMk cId="1182308279" sldId="266"/>
        </pc:sldMkLst>
        <pc:spChg chg="del">
          <ac:chgData name="Emilie Woodroffe" userId="b157383c7860d663" providerId="LiveId" clId="{E21FDCB7-DC90-44B0-B06E-C1D1E8A9848D}" dt="2024-04-19T09:37:49.745" v="1384" actId="478"/>
          <ac:spMkLst>
            <pc:docMk/>
            <pc:sldMk cId="1182308279" sldId="266"/>
            <ac:spMk id="2" creationId="{ADECB5EE-FC16-5382-D2E5-DB3BB84BA27D}"/>
          </ac:spMkLst>
        </pc:spChg>
        <pc:spChg chg="del">
          <ac:chgData name="Emilie Woodroffe" userId="b157383c7860d663" providerId="LiveId" clId="{E21FDCB7-DC90-44B0-B06E-C1D1E8A9848D}" dt="2024-04-19T09:37:49.745" v="1384" actId="478"/>
          <ac:spMkLst>
            <pc:docMk/>
            <pc:sldMk cId="1182308279" sldId="266"/>
            <ac:spMk id="3" creationId="{6234A2DA-3720-DC40-74B3-533518244B2A}"/>
          </ac:spMkLst>
        </pc:spChg>
        <pc:picChg chg="add mod">
          <ac:chgData name="Emilie Woodroffe" userId="b157383c7860d663" providerId="LiveId" clId="{E21FDCB7-DC90-44B0-B06E-C1D1E8A9848D}" dt="2024-04-19T09:38:07.531" v="1388" actId="1076"/>
          <ac:picMkLst>
            <pc:docMk/>
            <pc:sldMk cId="1182308279" sldId="266"/>
            <ac:picMk id="4" creationId="{53755DD2-F3E7-B976-A1F5-72A0E58E2E45}"/>
          </ac:picMkLst>
        </pc:picChg>
        <pc:picChg chg="add mod">
          <ac:chgData name="Emilie Woodroffe" userId="b157383c7860d663" providerId="LiveId" clId="{E21FDCB7-DC90-44B0-B06E-C1D1E8A9848D}" dt="2024-04-19T09:38:14.101" v="1392" actId="1076"/>
          <ac:picMkLst>
            <pc:docMk/>
            <pc:sldMk cId="1182308279" sldId="266"/>
            <ac:picMk id="6" creationId="{5A350845-EE4E-EA43-E58B-DDE6058986D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21/05/2024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316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21/05/2024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7028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21/05/2024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4352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21/05/2024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8550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21/05/2024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6774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21/05/2024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501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21/05/2024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2428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21/05/2024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283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21/05/2024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8336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21/05/2024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825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21/05/2024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9196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87AA2-985B-4650-92B9-A2019A2EE297}" type="datetimeFigureOut">
              <a:rPr lang="en-GB" smtClean="0"/>
              <a:t>21/05/2024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127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openxmlformats.org/officeDocument/2006/relationships/image" Target="../media/image2.png"/><Relationship Id="rId3" Type="http://schemas.microsoft.com/office/2007/relationships/media" Target="../media/media2.m4a"/><Relationship Id="rId7" Type="http://schemas.microsoft.com/office/2007/relationships/media" Target="../media/media4.m4a"/><Relationship Id="rId12" Type="http://schemas.openxmlformats.org/officeDocument/2006/relationships/image" Target="../media/image1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slideLayout" Target="../slideLayouts/slideLayout2.xml"/><Relationship Id="rId5" Type="http://schemas.microsoft.com/office/2007/relationships/media" Target="../media/media3.m4a"/><Relationship Id="rId15" Type="http://schemas.openxmlformats.org/officeDocument/2006/relationships/image" Target="../media/image4.png"/><Relationship Id="rId10" Type="http://schemas.openxmlformats.org/officeDocument/2006/relationships/audio" Target="../media/media5.m4a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97B8182B-593F-BB8F-BBA9-E8D956117E0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83976" y="0"/>
            <a:ext cx="12275976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B5C5D4E-3F7E-8B2D-14D5-56B003E1D354}"/>
              </a:ext>
            </a:extLst>
          </p:cNvPr>
          <p:cNvSpPr txBox="1"/>
          <p:nvPr/>
        </p:nvSpPr>
        <p:spPr>
          <a:xfrm>
            <a:off x="3446136" y="458953"/>
            <a:ext cx="4944084" cy="369332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DB52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Century Gothic" panose="020B0502020202020204" pitchFamily="34" charset="0"/>
              </a:rPr>
              <a:t>Knowledge organiser: This is me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34D7F8-DF1C-9C1C-9153-80BC5915CEE1}"/>
              </a:ext>
            </a:extLst>
          </p:cNvPr>
          <p:cNvSpPr txBox="1"/>
          <p:nvPr/>
        </p:nvSpPr>
        <p:spPr>
          <a:xfrm>
            <a:off x="270182" y="3825510"/>
            <a:ext cx="4944083" cy="1815882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4BBFA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u="sng" dirty="0">
                <a:latin typeface="Century Gothic" panose="020B0502020202020204" pitchFamily="34" charset="0"/>
              </a:rPr>
              <a:t>Job nouns Bank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Je </a:t>
            </a:r>
            <a:r>
              <a:rPr lang="en-GB" sz="1400" b="1" dirty="0" err="1">
                <a:latin typeface="Century Gothic" panose="020B0502020202020204" pitchFamily="34" charset="0"/>
              </a:rPr>
              <a:t>voudrais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être</a:t>
            </a:r>
            <a:r>
              <a:rPr lang="en-GB" sz="1400" b="1" dirty="0">
                <a:latin typeface="Century Gothic" panose="020B0502020202020204" pitchFamily="34" charset="0"/>
              </a:rPr>
              <a:t> – </a:t>
            </a:r>
            <a:r>
              <a:rPr lang="en-GB" sz="1400" dirty="0">
                <a:latin typeface="Century Gothic" panose="020B0502020202020204" pitchFamily="34" charset="0"/>
              </a:rPr>
              <a:t>I would like to be… </a:t>
            </a:r>
          </a:p>
          <a:p>
            <a:pPr lvl="3"/>
            <a:r>
              <a:rPr lang="en-GB" sz="1400" b="1" dirty="0">
                <a:latin typeface="Century Gothic" panose="020B0502020202020204" pitchFamily="34" charset="0"/>
              </a:rPr>
              <a:t>auteur</a:t>
            </a:r>
            <a:r>
              <a:rPr lang="en-GB" sz="1400" dirty="0">
                <a:latin typeface="Century Gothic" panose="020B0502020202020204" pitchFamily="34" charset="0"/>
              </a:rPr>
              <a:t>–author</a:t>
            </a:r>
          </a:p>
          <a:p>
            <a:pPr lvl="3"/>
            <a:r>
              <a:rPr lang="en-GB" sz="1400" b="1" dirty="0" err="1">
                <a:latin typeface="Century Gothic" panose="020B0502020202020204" pitchFamily="34" charset="0"/>
              </a:rPr>
              <a:t>docteur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–doctor</a:t>
            </a:r>
          </a:p>
          <a:p>
            <a:pPr lvl="3"/>
            <a:r>
              <a:rPr lang="en-GB" sz="1400" b="1" dirty="0" err="1">
                <a:latin typeface="Century Gothic" panose="020B0502020202020204" pitchFamily="34" charset="0"/>
              </a:rPr>
              <a:t>footballeur</a:t>
            </a:r>
            <a:r>
              <a:rPr lang="en-GB" sz="1400" dirty="0">
                <a:latin typeface="Century Gothic" panose="020B0502020202020204" pitchFamily="34" charset="0"/>
              </a:rPr>
              <a:t>–footballer</a:t>
            </a:r>
          </a:p>
          <a:p>
            <a:pPr lvl="3"/>
            <a:r>
              <a:rPr lang="en-GB" sz="1400" b="1" dirty="0" err="1">
                <a:latin typeface="Century Gothic" panose="020B0502020202020204" pitchFamily="34" charset="0"/>
              </a:rPr>
              <a:t>dentiste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–dentist</a:t>
            </a:r>
          </a:p>
          <a:p>
            <a:pPr lvl="3"/>
            <a:r>
              <a:rPr lang="en-GB" sz="1400" b="1" dirty="0" err="1">
                <a:latin typeface="Century Gothic" panose="020B0502020202020204" pitchFamily="34" charset="0"/>
              </a:rPr>
              <a:t>professeur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teacher </a:t>
            </a:r>
          </a:p>
          <a:p>
            <a:pPr lvl="3"/>
            <a:r>
              <a:rPr lang="en-GB" sz="1400" b="1" dirty="0" err="1">
                <a:latin typeface="Century Gothic" panose="020B0502020202020204" pitchFamily="34" charset="0"/>
              </a:rPr>
              <a:t>astronaute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–astronaut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53EBBA-C61D-97FA-2CA4-059F5AC87F17}"/>
              </a:ext>
            </a:extLst>
          </p:cNvPr>
          <p:cNvSpPr txBox="1"/>
          <p:nvPr/>
        </p:nvSpPr>
        <p:spPr>
          <a:xfrm>
            <a:off x="270184" y="1153375"/>
            <a:ext cx="4944083" cy="2462213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4BBFA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u="sng" dirty="0">
                <a:latin typeface="Century Gothic" panose="020B0502020202020204" pitchFamily="34" charset="0"/>
              </a:rPr>
              <a:t>Adjectives bank with “I am”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b="1" dirty="0">
                <a:latin typeface="Century Gothic" panose="020B0502020202020204" pitchFamily="34" charset="0"/>
              </a:rPr>
              <a:t>Je suis - </a:t>
            </a:r>
            <a:r>
              <a:rPr lang="en-GB" sz="1400" dirty="0">
                <a:latin typeface="Century Gothic" panose="020B0502020202020204" pitchFamily="34" charset="0"/>
              </a:rPr>
              <a:t>I am …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	        </a:t>
            </a:r>
            <a:r>
              <a:rPr lang="en-GB" sz="1400" b="1" dirty="0" err="1">
                <a:latin typeface="Century Gothic" panose="020B0502020202020204" pitchFamily="34" charset="0"/>
              </a:rPr>
              <a:t>courageux</a:t>
            </a:r>
            <a:r>
              <a:rPr lang="en-GB" sz="1400" b="1" dirty="0">
                <a:latin typeface="Century Gothic" panose="020B0502020202020204" pitchFamily="34" charset="0"/>
              </a:rPr>
              <a:t>/</a:t>
            </a:r>
            <a:r>
              <a:rPr lang="en-GB" sz="1400" b="1" dirty="0" err="1">
                <a:latin typeface="Century Gothic" panose="020B0502020202020204" pitchFamily="34" charset="0"/>
              </a:rPr>
              <a:t>courageuse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courageous </a:t>
            </a:r>
            <a:r>
              <a:rPr lang="en-GB" sz="1400" b="1" dirty="0">
                <a:latin typeface="Century Gothic" panose="020B0502020202020204" pitchFamily="34" charset="0"/>
              </a:rPr>
              <a:t>                        </a:t>
            </a:r>
            <a:endParaRPr lang="en-GB" sz="1400" dirty="0">
              <a:latin typeface="Century Gothic" panose="020B0502020202020204" pitchFamily="34" charset="0"/>
            </a:endParaRPr>
          </a:p>
          <a:p>
            <a:r>
              <a:rPr lang="en-GB" sz="1400" b="1" dirty="0">
                <a:latin typeface="Century Gothic" panose="020B0502020202020204" pitchFamily="34" charset="0"/>
              </a:rPr>
              <a:t>                           fort/ forte </a:t>
            </a:r>
            <a:r>
              <a:rPr lang="en-GB" sz="1400" dirty="0">
                <a:latin typeface="Century Gothic" panose="020B0502020202020204" pitchFamily="34" charset="0"/>
              </a:rPr>
              <a:t>- strong 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	        </a:t>
            </a:r>
            <a:r>
              <a:rPr lang="en-GB" sz="1400" b="1" dirty="0" err="1">
                <a:latin typeface="Century Gothic" panose="020B0502020202020204" pitchFamily="34" charset="0"/>
              </a:rPr>
              <a:t>créatif</a:t>
            </a:r>
            <a:r>
              <a:rPr lang="en-GB" sz="1400" b="1" dirty="0">
                <a:latin typeface="Century Gothic" panose="020B0502020202020204" pitchFamily="34" charset="0"/>
              </a:rPr>
              <a:t>/ </a:t>
            </a:r>
            <a:r>
              <a:rPr lang="en-GB" sz="1400" b="1" dirty="0" err="1">
                <a:latin typeface="Century Gothic" panose="020B0502020202020204" pitchFamily="34" charset="0"/>
              </a:rPr>
              <a:t>créative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creative 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                           sportif / sportive </a:t>
            </a:r>
            <a:r>
              <a:rPr lang="en-GB" sz="1400" dirty="0">
                <a:latin typeface="Century Gothic" panose="020B0502020202020204" pitchFamily="34" charset="0"/>
              </a:rPr>
              <a:t>- sporty 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	        </a:t>
            </a:r>
            <a:r>
              <a:rPr lang="en-GB" sz="1400" b="1" dirty="0" err="1">
                <a:latin typeface="Century Gothic" panose="020B0502020202020204" pitchFamily="34" charset="0"/>
              </a:rPr>
              <a:t>actif</a:t>
            </a:r>
            <a:r>
              <a:rPr lang="en-GB" sz="1400" b="1" dirty="0">
                <a:latin typeface="Century Gothic" panose="020B0502020202020204" pitchFamily="34" charset="0"/>
              </a:rPr>
              <a:t> / active </a:t>
            </a:r>
            <a:r>
              <a:rPr lang="en-GB" sz="1400" dirty="0">
                <a:latin typeface="Century Gothic" panose="020B0502020202020204" pitchFamily="34" charset="0"/>
              </a:rPr>
              <a:t>– active 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	        </a:t>
            </a:r>
            <a:r>
              <a:rPr lang="en-GB" sz="1400" b="1" dirty="0" err="1">
                <a:latin typeface="Century Gothic" panose="020B0502020202020204" pitchFamily="34" charset="0"/>
              </a:rPr>
              <a:t>drôle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funny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	        </a:t>
            </a:r>
            <a:r>
              <a:rPr lang="en-GB" sz="1400" b="1" dirty="0" err="1">
                <a:latin typeface="Century Gothic" panose="020B0502020202020204" pitchFamily="34" charset="0"/>
              </a:rPr>
              <a:t>calme</a:t>
            </a:r>
            <a:r>
              <a:rPr lang="en-GB" sz="1400" dirty="0">
                <a:latin typeface="Century Gothic" panose="020B0502020202020204" pitchFamily="34" charset="0"/>
              </a:rPr>
              <a:t> – calm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	        </a:t>
            </a:r>
            <a:r>
              <a:rPr lang="en-GB" sz="1400" b="1" dirty="0" err="1">
                <a:latin typeface="Century Gothic" panose="020B0502020202020204" pitchFamily="34" charset="0"/>
              </a:rPr>
              <a:t>timide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shy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BB85A6-95A5-4FEE-CDE1-4C1A28E70A8C}"/>
              </a:ext>
            </a:extLst>
          </p:cNvPr>
          <p:cNvSpPr txBox="1"/>
          <p:nvPr/>
        </p:nvSpPr>
        <p:spPr>
          <a:xfrm>
            <a:off x="5335401" y="4188952"/>
            <a:ext cx="3092245" cy="2031325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32B92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u="sng" dirty="0">
                <a:latin typeface="Century Gothic" panose="020B0502020202020204" pitchFamily="34" charset="0"/>
              </a:rPr>
              <a:t>Grammar Bank</a:t>
            </a:r>
          </a:p>
          <a:p>
            <a:endParaRPr lang="en-GB" sz="1400" b="1" u="sng" dirty="0">
              <a:latin typeface="Century Gothic" panose="020B0502020202020204" pitchFamily="34" charset="0"/>
            </a:endParaRPr>
          </a:p>
          <a:p>
            <a:r>
              <a:rPr lang="en-GB" sz="1400" dirty="0">
                <a:latin typeface="Century Gothic" panose="020B0502020202020204" pitchFamily="34" charset="0"/>
              </a:rPr>
              <a:t>We say and write colours as adjectives after the noun in French.</a:t>
            </a:r>
          </a:p>
          <a:p>
            <a:endParaRPr lang="en-GB" sz="1400" dirty="0">
              <a:latin typeface="Century Gothic" panose="020B0502020202020204" pitchFamily="34" charset="0"/>
            </a:endParaRPr>
          </a:p>
          <a:p>
            <a:r>
              <a:rPr lang="en-GB" sz="1400" dirty="0">
                <a:latin typeface="Century Gothic" panose="020B0502020202020204" pitchFamily="34" charset="0"/>
              </a:rPr>
              <a:t>For example: 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Les </a:t>
            </a:r>
            <a:r>
              <a:rPr lang="en-GB" sz="1400" b="1" dirty="0" err="1">
                <a:latin typeface="Century Gothic" panose="020B0502020202020204" pitchFamily="34" charset="0"/>
              </a:rPr>
              <a:t>cheveux</a:t>
            </a:r>
            <a:r>
              <a:rPr lang="en-GB" sz="1400" b="1" dirty="0">
                <a:latin typeface="Century Gothic" panose="020B0502020202020204" pitchFamily="34" charset="0"/>
              </a:rPr>
              <a:t> noirs </a:t>
            </a:r>
            <a:r>
              <a:rPr lang="en-GB" sz="1400" dirty="0">
                <a:latin typeface="Century Gothic" panose="020B0502020202020204" pitchFamily="34" charset="0"/>
              </a:rPr>
              <a:t>– black hair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Les </a:t>
            </a:r>
            <a:r>
              <a:rPr lang="en-GB" sz="1400" b="1" dirty="0" err="1">
                <a:latin typeface="Century Gothic" panose="020B0502020202020204" pitchFamily="34" charset="0"/>
              </a:rPr>
              <a:t>yeux</a:t>
            </a:r>
            <a:r>
              <a:rPr lang="en-GB" sz="1400" b="1" dirty="0">
                <a:latin typeface="Century Gothic" panose="020B0502020202020204" pitchFamily="34" charset="0"/>
              </a:rPr>
              <a:t> verts </a:t>
            </a:r>
            <a:r>
              <a:rPr lang="en-GB" sz="1400" dirty="0">
                <a:latin typeface="Century Gothic" panose="020B0502020202020204" pitchFamily="34" charset="0"/>
              </a:rPr>
              <a:t>– green eyes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1A912A-63C2-61FE-EAE4-8D06AD549FFA}"/>
              </a:ext>
            </a:extLst>
          </p:cNvPr>
          <p:cNvSpPr txBox="1"/>
          <p:nvPr/>
        </p:nvSpPr>
        <p:spPr>
          <a:xfrm>
            <a:off x="8548780" y="1209310"/>
            <a:ext cx="3373030" cy="1815882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u="sng" dirty="0">
                <a:latin typeface="Century Gothic" panose="020B0502020202020204" pitchFamily="34" charset="0"/>
              </a:rPr>
              <a:t>Phonics</a:t>
            </a:r>
          </a:p>
          <a:p>
            <a:endParaRPr lang="en-GB" sz="1400" b="1" u="sng" dirty="0">
              <a:latin typeface="Century Gothic" panose="020B0502020202020204" pitchFamily="34" charset="0"/>
            </a:endParaRPr>
          </a:p>
          <a:p>
            <a:r>
              <a:rPr lang="en-GB" sz="1400" dirty="0">
                <a:latin typeface="Century Gothic" panose="020B0502020202020204" pitchFamily="34" charset="0"/>
              </a:rPr>
              <a:t>“j” (</a:t>
            </a:r>
            <a:r>
              <a:rPr lang="en-GB" sz="1400" b="1" dirty="0" err="1">
                <a:latin typeface="Century Gothic" panose="020B0502020202020204" pitchFamily="34" charset="0"/>
              </a:rPr>
              <a:t>j’</a:t>
            </a:r>
            <a:r>
              <a:rPr lang="en-GB" sz="1400" dirty="0" err="1">
                <a:latin typeface="Century Gothic" panose="020B0502020202020204" pitchFamily="34" charset="0"/>
              </a:rPr>
              <a:t>ai</a:t>
            </a:r>
            <a:r>
              <a:rPr lang="en-GB" sz="1400" dirty="0">
                <a:latin typeface="Century Gothic" panose="020B0502020202020204" pitchFamily="34" charset="0"/>
              </a:rPr>
              <a:t>, </a:t>
            </a:r>
            <a:r>
              <a:rPr lang="en-GB" sz="1400" b="1" dirty="0">
                <a:latin typeface="Century Gothic" panose="020B0502020202020204" pitchFamily="34" charset="0"/>
              </a:rPr>
              <a:t>J</a:t>
            </a:r>
            <a:r>
              <a:rPr lang="en-GB" sz="1400" dirty="0">
                <a:latin typeface="Century Gothic" panose="020B0502020202020204" pitchFamily="34" charset="0"/>
              </a:rPr>
              <a:t>e suis,)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“-</a:t>
            </a:r>
            <a:r>
              <a:rPr lang="en-GB" sz="1400" dirty="0" err="1">
                <a:latin typeface="Century Gothic" panose="020B0502020202020204" pitchFamily="34" charset="0"/>
              </a:rPr>
              <a:t>eux</a:t>
            </a:r>
            <a:r>
              <a:rPr lang="en-GB" sz="1400" dirty="0">
                <a:latin typeface="Century Gothic" panose="020B0502020202020204" pitchFamily="34" charset="0"/>
              </a:rPr>
              <a:t>” (</a:t>
            </a:r>
            <a:r>
              <a:rPr lang="en-GB" sz="1400" dirty="0" err="1">
                <a:latin typeface="Century Gothic" panose="020B0502020202020204" pitchFamily="34" charset="0"/>
              </a:rPr>
              <a:t>y</a:t>
            </a:r>
            <a:r>
              <a:rPr lang="en-GB" sz="1400" b="1" dirty="0" err="1">
                <a:latin typeface="Century Gothic" panose="020B0502020202020204" pitchFamily="34" charset="0"/>
              </a:rPr>
              <a:t>eux</a:t>
            </a:r>
            <a:r>
              <a:rPr lang="en-GB" sz="1400" dirty="0">
                <a:latin typeface="Century Gothic" panose="020B0502020202020204" pitchFamily="34" charset="0"/>
              </a:rPr>
              <a:t>, </a:t>
            </a:r>
            <a:r>
              <a:rPr lang="en-GB" sz="1400" dirty="0" err="1">
                <a:latin typeface="Century Gothic" panose="020B0502020202020204" pitchFamily="34" charset="0"/>
              </a:rPr>
              <a:t>cheuv</a:t>
            </a:r>
            <a:r>
              <a:rPr lang="en-GB" sz="1400" b="1" dirty="0" err="1">
                <a:latin typeface="Century Gothic" panose="020B0502020202020204" pitchFamily="34" charset="0"/>
              </a:rPr>
              <a:t>eux</a:t>
            </a:r>
            <a:r>
              <a:rPr lang="en-GB" sz="1400" dirty="0">
                <a:latin typeface="Century Gothic" panose="020B0502020202020204" pitchFamily="34" charset="0"/>
              </a:rPr>
              <a:t>)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“-</a:t>
            </a:r>
            <a:r>
              <a:rPr lang="en-GB" sz="1400" dirty="0" err="1">
                <a:latin typeface="Century Gothic" panose="020B0502020202020204" pitchFamily="34" charset="0"/>
              </a:rPr>
              <a:t>eur</a:t>
            </a:r>
            <a:r>
              <a:rPr lang="en-GB" sz="1400" dirty="0">
                <a:latin typeface="Century Gothic" panose="020B0502020202020204" pitchFamily="34" charset="0"/>
              </a:rPr>
              <a:t>” (aut</a:t>
            </a:r>
            <a:r>
              <a:rPr lang="en-GB" sz="1400" b="1" dirty="0">
                <a:latin typeface="Century Gothic" panose="020B0502020202020204" pitchFamily="34" charset="0"/>
              </a:rPr>
              <a:t>eur</a:t>
            </a:r>
            <a:r>
              <a:rPr lang="en-GB" sz="1400" dirty="0">
                <a:latin typeface="Century Gothic" panose="020B0502020202020204" pitchFamily="34" charset="0"/>
              </a:rPr>
              <a:t>, </a:t>
            </a:r>
            <a:r>
              <a:rPr lang="en-GB" sz="1400" dirty="0" err="1">
                <a:latin typeface="Century Gothic" panose="020B0502020202020204" pitchFamily="34" charset="0"/>
              </a:rPr>
              <a:t>doct</a:t>
            </a:r>
            <a:r>
              <a:rPr lang="en-GB" sz="1400" b="1" dirty="0" err="1">
                <a:latin typeface="Century Gothic" panose="020B0502020202020204" pitchFamily="34" charset="0"/>
              </a:rPr>
              <a:t>eur</a:t>
            </a:r>
            <a:r>
              <a:rPr lang="en-GB" sz="1400" dirty="0">
                <a:latin typeface="Century Gothic" panose="020B0502020202020204" pitchFamily="34" charset="0"/>
              </a:rPr>
              <a:t>, </a:t>
            </a:r>
            <a:r>
              <a:rPr lang="en-GB" sz="1400" dirty="0" err="1">
                <a:latin typeface="Century Gothic" panose="020B0502020202020204" pitchFamily="34" charset="0"/>
              </a:rPr>
              <a:t>profess</a:t>
            </a:r>
            <a:r>
              <a:rPr lang="en-GB" sz="1400" b="1" dirty="0" err="1">
                <a:latin typeface="Century Gothic" panose="020B0502020202020204" pitchFamily="34" charset="0"/>
              </a:rPr>
              <a:t>eur</a:t>
            </a:r>
            <a:r>
              <a:rPr lang="en-GB" sz="1400" dirty="0">
                <a:latin typeface="Century Gothic" panose="020B0502020202020204" pitchFamily="34" charset="0"/>
              </a:rPr>
              <a:t>)</a:t>
            </a:r>
          </a:p>
          <a:p>
            <a:endParaRPr lang="en-GB" sz="1400" b="1" u="sng" dirty="0">
              <a:latin typeface="Century Gothic" panose="020B0502020202020204" pitchFamily="34" charset="0"/>
            </a:endParaRPr>
          </a:p>
          <a:p>
            <a:endParaRPr lang="en-GB" sz="1400" b="1" u="sng" dirty="0">
              <a:latin typeface="Century Gothic" panose="020B0502020202020204" pitchFamily="34" charset="0"/>
            </a:endParaRPr>
          </a:p>
          <a:p>
            <a:endParaRPr lang="en-GB" sz="1400" dirty="0">
              <a:latin typeface="Century Gothic" panose="020B0502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07AB1A-5249-25DD-6816-CEE78391B8CA}"/>
              </a:ext>
            </a:extLst>
          </p:cNvPr>
          <p:cNvSpPr txBox="1"/>
          <p:nvPr/>
        </p:nvSpPr>
        <p:spPr>
          <a:xfrm>
            <a:off x="270183" y="5855174"/>
            <a:ext cx="4944083" cy="738664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8A095B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u="sng" dirty="0">
                <a:latin typeface="Century Gothic" panose="020B0502020202020204" pitchFamily="34" charset="0"/>
              </a:rPr>
              <a:t>Fact bank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In English ‘hair’ is a singular noun and in French it is a plural noun </a:t>
            </a:r>
            <a:r>
              <a:rPr lang="en-GB" sz="1400" b="1" dirty="0">
                <a:latin typeface="Century Gothic" panose="020B0502020202020204" pitchFamily="34" charset="0"/>
              </a:rPr>
              <a:t>(les </a:t>
            </a:r>
            <a:r>
              <a:rPr lang="en-GB" sz="1400" b="1" dirty="0" err="1">
                <a:latin typeface="Century Gothic" panose="020B0502020202020204" pitchFamily="34" charset="0"/>
              </a:rPr>
              <a:t>cheveux</a:t>
            </a:r>
            <a:r>
              <a:rPr lang="en-GB" sz="1400" b="1" dirty="0"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20D8701-3D6F-EF23-C566-90BEFACD3D0A}"/>
              </a:ext>
            </a:extLst>
          </p:cNvPr>
          <p:cNvSpPr txBox="1"/>
          <p:nvPr/>
        </p:nvSpPr>
        <p:spPr>
          <a:xfrm>
            <a:off x="5335401" y="1153375"/>
            <a:ext cx="3092245" cy="2893100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4BBFA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u="sng" dirty="0">
                <a:latin typeface="Century Gothic" panose="020B0502020202020204" pitchFamily="34" charset="0"/>
              </a:rPr>
              <a:t>Hair and eyes nouns Bank</a:t>
            </a:r>
          </a:p>
          <a:p>
            <a:endParaRPr lang="en-GB" sz="1400" b="1" u="sng" dirty="0">
              <a:latin typeface="Century Gothic" panose="020B0502020202020204" pitchFamily="34" charset="0"/>
            </a:endParaRPr>
          </a:p>
          <a:p>
            <a:r>
              <a:rPr lang="en-GB" sz="1400" b="1" dirty="0" err="1">
                <a:latin typeface="Century Gothic" panose="020B0502020202020204" pitchFamily="34" charset="0"/>
              </a:rPr>
              <a:t>J’ai</a:t>
            </a:r>
            <a:r>
              <a:rPr lang="en-GB" sz="1400" b="1" dirty="0">
                <a:latin typeface="Century Gothic" panose="020B0502020202020204" pitchFamily="34" charset="0"/>
              </a:rPr>
              <a:t>… </a:t>
            </a:r>
            <a:r>
              <a:rPr lang="en-GB" sz="1400" dirty="0">
                <a:latin typeface="Century Gothic" panose="020B0502020202020204" pitchFamily="34" charset="0"/>
              </a:rPr>
              <a:t>- I have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     les </a:t>
            </a:r>
            <a:r>
              <a:rPr lang="en-GB" sz="1400" b="1" dirty="0" err="1">
                <a:latin typeface="Century Gothic" panose="020B0502020202020204" pitchFamily="34" charset="0"/>
              </a:rPr>
              <a:t>cheveux</a:t>
            </a:r>
            <a:r>
              <a:rPr lang="en-GB" sz="1400" b="1" dirty="0">
                <a:latin typeface="Century Gothic" panose="020B0502020202020204" pitchFamily="34" charset="0"/>
              </a:rPr>
              <a:t> – </a:t>
            </a:r>
            <a:r>
              <a:rPr lang="en-GB" sz="1400" dirty="0">
                <a:latin typeface="Century Gothic" panose="020B0502020202020204" pitchFamily="34" charset="0"/>
              </a:rPr>
              <a:t>hair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	       blonds </a:t>
            </a:r>
            <a:r>
              <a:rPr lang="en-GB" sz="1400" dirty="0">
                <a:latin typeface="Century Gothic" panose="020B0502020202020204" pitchFamily="34" charset="0"/>
              </a:rPr>
              <a:t>- blond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                          marron </a:t>
            </a:r>
            <a:r>
              <a:rPr lang="en-GB" sz="1400" dirty="0">
                <a:latin typeface="Century Gothic" panose="020B0502020202020204" pitchFamily="34" charset="0"/>
              </a:rPr>
              <a:t>- brown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                          noir </a:t>
            </a:r>
            <a:r>
              <a:rPr lang="en-GB" sz="1400" dirty="0">
                <a:latin typeface="Century Gothic" panose="020B0502020202020204" pitchFamily="34" charset="0"/>
              </a:rPr>
              <a:t>- black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                          roux</a:t>
            </a:r>
            <a:r>
              <a:rPr lang="en-GB" sz="1400" dirty="0">
                <a:latin typeface="Century Gothic" panose="020B0502020202020204" pitchFamily="34" charset="0"/>
              </a:rPr>
              <a:t> - red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      les </a:t>
            </a:r>
            <a:r>
              <a:rPr lang="en-GB" sz="1400" b="1" dirty="0" err="1">
                <a:latin typeface="Century Gothic" panose="020B0502020202020204" pitchFamily="34" charset="0"/>
              </a:rPr>
              <a:t>yeux</a:t>
            </a:r>
            <a:r>
              <a:rPr lang="en-GB" sz="1400" b="1" dirty="0">
                <a:latin typeface="Century Gothic" panose="020B0502020202020204" pitchFamily="34" charset="0"/>
              </a:rPr>
              <a:t> – </a:t>
            </a:r>
            <a:r>
              <a:rPr lang="en-GB" sz="1400" dirty="0">
                <a:latin typeface="Century Gothic" panose="020B0502020202020204" pitchFamily="34" charset="0"/>
              </a:rPr>
              <a:t>eyes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	       bleus </a:t>
            </a:r>
            <a:r>
              <a:rPr lang="en-GB" sz="1400" dirty="0">
                <a:latin typeface="Century Gothic" panose="020B0502020202020204" pitchFamily="34" charset="0"/>
              </a:rPr>
              <a:t>- blue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	       verts </a:t>
            </a:r>
            <a:r>
              <a:rPr lang="en-GB" sz="1400" dirty="0">
                <a:latin typeface="Century Gothic" panose="020B0502020202020204" pitchFamily="34" charset="0"/>
              </a:rPr>
              <a:t>– green 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	       marron </a:t>
            </a:r>
            <a:r>
              <a:rPr lang="en-GB" sz="1400" dirty="0">
                <a:latin typeface="Century Gothic" panose="020B0502020202020204" pitchFamily="34" charset="0"/>
              </a:rPr>
              <a:t>– brown 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	       noirs </a:t>
            </a:r>
            <a:r>
              <a:rPr lang="en-GB" sz="1400" dirty="0">
                <a:latin typeface="Century Gothic" panose="020B0502020202020204" pitchFamily="34" charset="0"/>
              </a:rPr>
              <a:t>- black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C5263F-E18C-371C-4274-A723AB2F4588}"/>
              </a:ext>
            </a:extLst>
          </p:cNvPr>
          <p:cNvSpPr txBox="1"/>
          <p:nvPr/>
        </p:nvSpPr>
        <p:spPr>
          <a:xfrm>
            <a:off x="8548780" y="3453939"/>
            <a:ext cx="3441053" cy="1600438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32B92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u="sng" dirty="0">
                <a:latin typeface="Century Gothic" panose="020B0502020202020204" pitchFamily="34" charset="0"/>
              </a:rPr>
              <a:t>Adverbs and conjunctions </a:t>
            </a:r>
          </a:p>
          <a:p>
            <a:endParaRPr lang="en-GB" sz="1400" b="1" u="sng" dirty="0">
              <a:latin typeface="Century Gothic" panose="020B0502020202020204" pitchFamily="34" charset="0"/>
            </a:endParaRPr>
          </a:p>
          <a:p>
            <a:r>
              <a:rPr lang="en-GB" sz="1400" b="1" dirty="0" err="1">
                <a:latin typeface="Century Gothic" panose="020B0502020202020204" pitchFamily="34" charset="0"/>
              </a:rPr>
              <a:t>parfois</a:t>
            </a:r>
            <a:r>
              <a:rPr lang="en-GB" sz="1400" dirty="0">
                <a:latin typeface="Century Gothic" panose="020B0502020202020204" pitchFamily="34" charset="0"/>
              </a:rPr>
              <a:t> – sometimes 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toujours</a:t>
            </a:r>
            <a:r>
              <a:rPr lang="en-GB" sz="1400" dirty="0">
                <a:latin typeface="Century Gothic" panose="020B0502020202020204" pitchFamily="34" charset="0"/>
              </a:rPr>
              <a:t> – always </a:t>
            </a:r>
          </a:p>
          <a:p>
            <a:endParaRPr lang="en-GB" sz="1400" dirty="0">
              <a:latin typeface="Century Gothic" panose="020B0502020202020204" pitchFamily="34" charset="0"/>
            </a:endParaRPr>
          </a:p>
          <a:p>
            <a:r>
              <a:rPr lang="en-GB" sz="1400" b="1" dirty="0">
                <a:latin typeface="Century Gothic" panose="020B0502020202020204" pitchFamily="34" charset="0"/>
              </a:rPr>
              <a:t>et</a:t>
            </a:r>
            <a:r>
              <a:rPr lang="en-GB" sz="1400" dirty="0">
                <a:latin typeface="Century Gothic" panose="020B0502020202020204" pitchFamily="34" charset="0"/>
              </a:rPr>
              <a:t> – and 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mais</a:t>
            </a:r>
            <a:r>
              <a:rPr lang="en-GB" sz="1400" dirty="0">
                <a:latin typeface="Century Gothic" panose="020B0502020202020204" pitchFamily="34" charset="0"/>
              </a:rPr>
              <a:t> - but</a:t>
            </a:r>
          </a:p>
        </p:txBody>
      </p:sp>
      <p:pic>
        <p:nvPicPr>
          <p:cNvPr id="14" name="Picture 13" descr="A picture containing drawing&#10;&#10;Description automatically generated">
            <a:extLst>
              <a:ext uri="{FF2B5EF4-FFF2-40B4-BE49-F238E27FC236}">
                <a16:creationId xmlns:a16="http://schemas.microsoft.com/office/drawing/2014/main" id="{9B77E063-2907-B676-720E-40AE4548951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7371" y="315261"/>
            <a:ext cx="1019513" cy="679675"/>
          </a:xfrm>
          <a:prstGeom prst="rect">
            <a:avLst/>
          </a:prstGeom>
        </p:spPr>
      </p:pic>
      <p:pic>
        <p:nvPicPr>
          <p:cNvPr id="17" name="Picture 16" descr="A close-up of a logo&#10;&#10;Description automatically generated">
            <a:extLst>
              <a:ext uri="{FF2B5EF4-FFF2-40B4-BE49-F238E27FC236}">
                <a16:creationId xmlns:a16="http://schemas.microsoft.com/office/drawing/2014/main" id="{24057DD3-97D4-7FF2-9ED7-1ECC360BCD61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2111" y="233087"/>
            <a:ext cx="920288" cy="920288"/>
          </a:xfrm>
          <a:prstGeom prst="rect">
            <a:avLst/>
          </a:prstGeom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712F497-6DB2-C1EF-D7E8-2FB4BF97BF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>
            <a:alphaModFix amt="0"/>
          </a:blip>
          <a:stretch>
            <a:fillRect/>
          </a:stretch>
        </p:blipFill>
        <p:spPr>
          <a:xfrm>
            <a:off x="4114800" y="1520465"/>
            <a:ext cx="1428935" cy="1428935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C3CC0EF-428E-C28C-D271-E783D9CA255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>
            <a:alphaModFix amt="0"/>
          </a:blip>
          <a:stretch>
            <a:fillRect/>
          </a:stretch>
        </p:blipFill>
        <p:spPr>
          <a:xfrm>
            <a:off x="3806468" y="3916363"/>
            <a:ext cx="1421172" cy="1421172"/>
          </a:xfrm>
          <a:prstGeom prst="rect">
            <a:avLst/>
          </a:prstGeom>
        </p:spPr>
      </p:pic>
      <p:pic>
        <p:nvPicPr>
          <p:cNvPr id="1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05289D8-BF00-0FA7-4AAA-B582771E3EF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>
            <a:alphaModFix amt="0"/>
          </a:blip>
          <a:stretch>
            <a:fillRect/>
          </a:stretch>
        </p:blipFill>
        <p:spPr>
          <a:xfrm>
            <a:off x="7429168" y="828285"/>
            <a:ext cx="1270114" cy="1270114"/>
          </a:xfrm>
          <a:prstGeom prst="rect">
            <a:avLst/>
          </a:prstGeom>
        </p:spPr>
      </p:pic>
      <p:pic>
        <p:nvPicPr>
          <p:cNvPr id="1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D724536-AB24-0666-5ACE-EFBE9E39B1B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>
            <a:alphaModFix amt="0"/>
          </a:blip>
          <a:stretch>
            <a:fillRect/>
          </a:stretch>
        </p:blipFill>
        <p:spPr>
          <a:xfrm>
            <a:off x="10789978" y="456856"/>
            <a:ext cx="1270113" cy="1270113"/>
          </a:xfrm>
          <a:prstGeom prst="rect">
            <a:avLst/>
          </a:prstGeom>
        </p:spPr>
      </p:pic>
      <p:pic>
        <p:nvPicPr>
          <p:cNvPr id="1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794F5B5-38E6-6D8D-EED3-6DF2C92C28D9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5">
            <a:alphaModFix amt="0"/>
          </a:blip>
          <a:stretch>
            <a:fillRect/>
          </a:stretch>
        </p:blipFill>
        <p:spPr>
          <a:xfrm>
            <a:off x="10633642" y="4037694"/>
            <a:ext cx="1428935" cy="1428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345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7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702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083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2212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1782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</TotalTime>
  <Words>251</Words>
  <Application>Microsoft Office PowerPoint</Application>
  <PresentationFormat>Widescreen</PresentationFormat>
  <Paragraphs>55</Paragraphs>
  <Slides>1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Laptop</dc:creator>
  <cp:lastModifiedBy>Catherine Simms</cp:lastModifiedBy>
  <cp:revision>68</cp:revision>
  <cp:lastPrinted>2024-01-30T16:23:43Z</cp:lastPrinted>
  <dcterms:created xsi:type="dcterms:W3CDTF">2019-08-20T09:39:52Z</dcterms:created>
  <dcterms:modified xsi:type="dcterms:W3CDTF">2024-05-21T13:07:47Z</dcterms:modified>
</cp:coreProperties>
</file>