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  <a:srgbClr val="32B920"/>
    <a:srgbClr val="04BBFA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53212A-B30E-4EFE-809F-1600113BC267}" v="12" dt="2024-02-08T15:23:00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0F53212A-B30E-4EFE-809F-1600113BC267}"/>
    <pc:docChg chg="undo custSel modSld">
      <pc:chgData name="Emilie Woodroffe" userId="b157383c7860d663" providerId="LiveId" clId="{0F53212A-B30E-4EFE-809F-1600113BC267}" dt="2024-02-08T15:23:02.128" v="949" actId="1076"/>
      <pc:docMkLst>
        <pc:docMk/>
      </pc:docMkLst>
      <pc:sldChg chg="addSp delSp modSp mod">
        <pc:chgData name="Emilie Woodroffe" userId="b157383c7860d663" providerId="LiveId" clId="{0F53212A-B30E-4EFE-809F-1600113BC267}" dt="2024-02-08T15:23:02.128" v="949" actId="1076"/>
        <pc:sldMkLst>
          <pc:docMk/>
          <pc:sldMk cId="2422345182" sldId="265"/>
        </pc:sldMkLst>
        <pc:spChg chg="mod">
          <ac:chgData name="Emilie Woodroffe" userId="b157383c7860d663" providerId="LiveId" clId="{0F53212A-B30E-4EFE-809F-1600113BC267}" dt="2024-02-07T15:15:30.828" v="328" actId="20577"/>
          <ac:spMkLst>
            <pc:docMk/>
            <pc:sldMk cId="2422345182" sldId="265"/>
            <ac:spMk id="5" creationId="{0E34D7F8-DF1C-9C1C-9153-80BC5915CEE1}"/>
          </ac:spMkLst>
        </pc:spChg>
        <pc:spChg chg="mod">
          <ac:chgData name="Emilie Woodroffe" userId="b157383c7860d663" providerId="LiveId" clId="{0F53212A-B30E-4EFE-809F-1600113BC267}" dt="2024-02-08T15:22:11.613" v="947" actId="113"/>
          <ac:spMkLst>
            <pc:docMk/>
            <pc:sldMk cId="2422345182" sldId="265"/>
            <ac:spMk id="6" creationId="{BA53EBBA-C61D-97FA-2CA4-059F5AC87F17}"/>
          </ac:spMkLst>
        </pc:spChg>
        <pc:spChg chg="mod">
          <ac:chgData name="Emilie Woodroffe" userId="b157383c7860d663" providerId="LiveId" clId="{0F53212A-B30E-4EFE-809F-1600113BC267}" dt="2024-02-07T15:24:20.913" v="942" actId="20577"/>
          <ac:spMkLst>
            <pc:docMk/>
            <pc:sldMk cId="2422345182" sldId="265"/>
            <ac:spMk id="7" creationId="{61BB85A6-95A5-4FEE-CDE1-4C1A28E70A8C}"/>
          </ac:spMkLst>
        </pc:spChg>
        <pc:spChg chg="mod">
          <ac:chgData name="Emilie Woodroffe" userId="b157383c7860d663" providerId="LiveId" clId="{0F53212A-B30E-4EFE-809F-1600113BC267}" dt="2024-02-07T15:22:22.450" v="745" actId="20577"/>
          <ac:spMkLst>
            <pc:docMk/>
            <pc:sldMk cId="2422345182" sldId="265"/>
            <ac:spMk id="8" creationId="{F11A912A-63C2-61FE-EAE4-8D06AD549FFA}"/>
          </ac:spMkLst>
        </pc:spChg>
        <pc:spChg chg="mod">
          <ac:chgData name="Emilie Woodroffe" userId="b157383c7860d663" providerId="LiveId" clId="{0F53212A-B30E-4EFE-809F-1600113BC267}" dt="2024-02-07T15:16:20.200" v="422" actId="20577"/>
          <ac:spMkLst>
            <pc:docMk/>
            <pc:sldMk cId="2422345182" sldId="265"/>
            <ac:spMk id="9" creationId="{9D07AB1A-5249-25DD-6816-CEE78391B8CA}"/>
          </ac:spMkLst>
        </pc:spChg>
        <pc:spChg chg="mod">
          <ac:chgData name="Emilie Woodroffe" userId="b157383c7860d663" providerId="LiveId" clId="{0F53212A-B30E-4EFE-809F-1600113BC267}" dt="2024-02-07T15:23:28.112" v="891" actId="20577"/>
          <ac:spMkLst>
            <pc:docMk/>
            <pc:sldMk cId="2422345182" sldId="265"/>
            <ac:spMk id="13" creationId="{E20D8701-3D6F-EF23-C566-90BEFACD3D0A}"/>
          </ac:spMkLst>
        </pc:spChg>
        <pc:picChg chg="add mod">
          <ac:chgData name="Emilie Woodroffe" userId="b157383c7860d663" providerId="LiveId" clId="{0F53212A-B30E-4EFE-809F-1600113BC267}" dt="2024-02-07T15:01:43.103" v="8" actId="1076"/>
          <ac:picMkLst>
            <pc:docMk/>
            <pc:sldMk cId="2422345182" sldId="265"/>
            <ac:picMk id="2" creationId="{5205BF80-B6F6-646B-75AA-D8C27CB2B300}"/>
          </ac:picMkLst>
        </pc:picChg>
        <pc:picChg chg="add mod">
          <ac:chgData name="Emilie Woodroffe" userId="b157383c7860d663" providerId="LiveId" clId="{0F53212A-B30E-4EFE-809F-1600113BC267}" dt="2024-02-07T15:01:59.472" v="10" actId="167"/>
          <ac:picMkLst>
            <pc:docMk/>
            <pc:sldMk cId="2422345182" sldId="265"/>
            <ac:picMk id="3" creationId="{BD77F6B3-D182-EFC5-2552-5E13C549C182}"/>
          </ac:picMkLst>
        </pc:picChg>
        <pc:picChg chg="mod">
          <ac:chgData name="Emilie Woodroffe" userId="b157383c7860d663" providerId="LiveId" clId="{0F53212A-B30E-4EFE-809F-1600113BC267}" dt="2024-02-08T15:20:36.602" v="943" actId="1076"/>
          <ac:picMkLst>
            <pc:docMk/>
            <pc:sldMk cId="2422345182" sldId="265"/>
            <ac:picMk id="11" creationId="{FB6AB215-9FE7-227F-525F-31991540D369}"/>
          </ac:picMkLst>
        </pc:picChg>
        <pc:picChg chg="mod">
          <ac:chgData name="Emilie Woodroffe" userId="b157383c7860d663" providerId="LiveId" clId="{0F53212A-B30E-4EFE-809F-1600113BC267}" dt="2024-02-08T15:21:12.598" v="944" actId="1076"/>
          <ac:picMkLst>
            <pc:docMk/>
            <pc:sldMk cId="2422345182" sldId="265"/>
            <ac:picMk id="12" creationId="{1A9A1A16-0A8D-C7A8-B9BA-594FAE79D431}"/>
          </ac:picMkLst>
        </pc:picChg>
        <pc:picChg chg="del">
          <ac:chgData name="Emilie Woodroffe" userId="b157383c7860d663" providerId="LiveId" clId="{0F53212A-B30E-4EFE-809F-1600113BC267}" dt="2024-02-07T15:01:40.005" v="6" actId="478"/>
          <ac:picMkLst>
            <pc:docMk/>
            <pc:sldMk cId="2422345182" sldId="265"/>
            <ac:picMk id="12" creationId="{C1B83649-B5E7-FAAC-8DF2-57A1A8FC8447}"/>
          </ac:picMkLst>
        </pc:picChg>
        <pc:picChg chg="mod">
          <ac:chgData name="Emilie Woodroffe" userId="b157383c7860d663" providerId="LiveId" clId="{0F53212A-B30E-4EFE-809F-1600113BC267}" dt="2024-02-08T15:21:39.686" v="945" actId="1076"/>
          <ac:picMkLst>
            <pc:docMk/>
            <pc:sldMk cId="2422345182" sldId="265"/>
            <ac:picMk id="14" creationId="{859A8375-5DC9-6850-8253-B7C3FD9EF160}"/>
          </ac:picMkLst>
        </pc:picChg>
        <pc:picChg chg="mod">
          <ac:chgData name="Emilie Woodroffe" userId="b157383c7860d663" providerId="LiveId" clId="{0F53212A-B30E-4EFE-809F-1600113BC267}" dt="2024-02-08T15:22:08.019" v="946" actId="1076"/>
          <ac:picMkLst>
            <pc:docMk/>
            <pc:sldMk cId="2422345182" sldId="265"/>
            <ac:picMk id="15" creationId="{9FC6E075-7842-EAFB-40D2-F8DA27F98374}"/>
          </ac:picMkLst>
        </pc:picChg>
        <pc:picChg chg="mod">
          <ac:chgData name="Emilie Woodroffe" userId="b157383c7860d663" providerId="LiveId" clId="{0F53212A-B30E-4EFE-809F-1600113BC267}" dt="2024-02-08T15:22:41.575" v="948" actId="1076"/>
          <ac:picMkLst>
            <pc:docMk/>
            <pc:sldMk cId="2422345182" sldId="265"/>
            <ac:picMk id="16" creationId="{55072AA6-7385-2688-2DBA-B2D1C69D245F}"/>
          </ac:picMkLst>
        </pc:picChg>
        <pc:picChg chg="mod">
          <ac:chgData name="Emilie Woodroffe" userId="b157383c7860d663" providerId="LiveId" clId="{0F53212A-B30E-4EFE-809F-1600113BC267}" dt="2024-02-08T15:23:02.128" v="949" actId="1076"/>
          <ac:picMkLst>
            <pc:docMk/>
            <pc:sldMk cId="2422345182" sldId="265"/>
            <ac:picMk id="17" creationId="{84359132-C7C9-43EB-370B-007ED36A25DB}"/>
          </ac:picMkLst>
        </pc:picChg>
        <pc:picChg chg="del">
          <ac:chgData name="Emilie Woodroffe" userId="b157383c7860d663" providerId="LiveId" clId="{0F53212A-B30E-4EFE-809F-1600113BC267}" dt="2024-02-07T15:01:32.921" v="5" actId="478"/>
          <ac:picMkLst>
            <pc:docMk/>
            <pc:sldMk cId="2422345182" sldId="265"/>
            <ac:picMk id="1026" creationId="{9CC1E276-54B6-B0F7-96B8-EC9B4B663493}"/>
          </ac:picMkLst>
        </pc:picChg>
      </pc:sldChg>
    </pc:docChg>
  </pc:docChgLst>
  <pc:docChgLst>
    <pc:chgData name="Emilie Woodroffe" userId="b157383c7860d663" providerId="LiveId" clId="{2AEF6C5D-8179-4930-A35C-5E480A6DEE21}"/>
    <pc:docChg chg="undo custSel addSld delSld modSld">
      <pc:chgData name="Emilie Woodroffe" userId="b157383c7860d663" providerId="LiveId" clId="{2AEF6C5D-8179-4930-A35C-5E480A6DEE21}" dt="2024-02-02T11:37:01.049" v="699" actId="1076"/>
      <pc:docMkLst>
        <pc:docMk/>
      </pc:docMkLst>
      <pc:sldChg chg="addSp modSp mod">
        <pc:chgData name="Emilie Woodroffe" userId="b157383c7860d663" providerId="LiveId" clId="{2AEF6C5D-8179-4930-A35C-5E480A6DEE21}" dt="2024-02-02T11:37:01.049" v="699" actId="1076"/>
        <pc:sldMkLst>
          <pc:docMk/>
          <pc:sldMk cId="2422345182" sldId="265"/>
        </pc:sldMkLst>
        <pc:spChg chg="mod">
          <ac:chgData name="Emilie Woodroffe" userId="b157383c7860d663" providerId="LiveId" clId="{2AEF6C5D-8179-4930-A35C-5E480A6DEE21}" dt="2024-02-01T10:41:31.004" v="677" actId="14100"/>
          <ac:spMkLst>
            <pc:docMk/>
            <pc:sldMk cId="2422345182" sldId="265"/>
            <ac:spMk id="4" creationId="{2B5C5D4E-3F7E-8B2D-14D5-56B003E1D354}"/>
          </ac:spMkLst>
        </pc:spChg>
        <pc:spChg chg="mod">
          <ac:chgData name="Emilie Woodroffe" userId="b157383c7860d663" providerId="LiveId" clId="{2AEF6C5D-8179-4930-A35C-5E480A6DEE21}" dt="2024-01-31T16:48:17.222" v="535" actId="20577"/>
          <ac:spMkLst>
            <pc:docMk/>
            <pc:sldMk cId="2422345182" sldId="265"/>
            <ac:spMk id="5" creationId="{0E34D7F8-DF1C-9C1C-9153-80BC5915CEE1}"/>
          </ac:spMkLst>
        </pc:spChg>
        <pc:spChg chg="mod">
          <ac:chgData name="Emilie Woodroffe" userId="b157383c7860d663" providerId="LiveId" clId="{2AEF6C5D-8179-4930-A35C-5E480A6DEE21}" dt="2024-02-01T14:15:11.261" v="697" actId="6549"/>
          <ac:spMkLst>
            <pc:docMk/>
            <pc:sldMk cId="2422345182" sldId="265"/>
            <ac:spMk id="6" creationId="{BA53EBBA-C61D-97FA-2CA4-059F5AC87F17}"/>
          </ac:spMkLst>
        </pc:spChg>
        <pc:spChg chg="mod">
          <ac:chgData name="Emilie Woodroffe" userId="b157383c7860d663" providerId="LiveId" clId="{2AEF6C5D-8179-4930-A35C-5E480A6DEE21}" dt="2024-02-01T14:14:30.792" v="694" actId="14100"/>
          <ac:spMkLst>
            <pc:docMk/>
            <pc:sldMk cId="2422345182" sldId="265"/>
            <ac:spMk id="7" creationId="{61BB85A6-95A5-4FEE-CDE1-4C1A28E70A8C}"/>
          </ac:spMkLst>
        </pc:spChg>
        <pc:spChg chg="mod">
          <ac:chgData name="Emilie Woodroffe" userId="b157383c7860d663" providerId="LiveId" clId="{2AEF6C5D-8179-4930-A35C-5E480A6DEE21}" dt="2024-02-01T14:15:15.134" v="698" actId="1076"/>
          <ac:spMkLst>
            <pc:docMk/>
            <pc:sldMk cId="2422345182" sldId="265"/>
            <ac:spMk id="8" creationId="{F11A912A-63C2-61FE-EAE4-8D06AD549FFA}"/>
          </ac:spMkLst>
        </pc:spChg>
        <pc:spChg chg="mod">
          <ac:chgData name="Emilie Woodroffe" userId="b157383c7860d663" providerId="LiveId" clId="{2AEF6C5D-8179-4930-A35C-5E480A6DEE21}" dt="2024-02-01T14:15:06.711" v="696" actId="1076"/>
          <ac:spMkLst>
            <pc:docMk/>
            <pc:sldMk cId="2422345182" sldId="265"/>
            <ac:spMk id="9" creationId="{9D07AB1A-5249-25DD-6816-CEE78391B8CA}"/>
          </ac:spMkLst>
        </pc:spChg>
        <pc:spChg chg="add mod">
          <ac:chgData name="Emilie Woodroffe" userId="b157383c7860d663" providerId="LiveId" clId="{2AEF6C5D-8179-4930-A35C-5E480A6DEE21}" dt="2024-02-01T14:14:33.785" v="695" actId="14100"/>
          <ac:spMkLst>
            <pc:docMk/>
            <pc:sldMk cId="2422345182" sldId="265"/>
            <ac:spMk id="13" creationId="{E20D8701-3D6F-EF23-C566-90BEFACD3D0A}"/>
          </ac:spMkLst>
        </pc:spChg>
        <pc:picChg chg="mod">
          <ac:chgData name="Emilie Woodroffe" userId="b157383c7860d663" providerId="LiveId" clId="{2AEF6C5D-8179-4930-A35C-5E480A6DEE21}" dt="2024-02-01T14:14:20.920" v="692" actId="1076"/>
          <ac:picMkLst>
            <pc:docMk/>
            <pc:sldMk cId="2422345182" sldId="265"/>
            <ac:picMk id="10" creationId="{C1DB5B8E-AC9B-8514-19DC-B66F5EB4E8CD}"/>
          </ac:picMkLst>
        </pc:picChg>
        <pc:picChg chg="mod">
          <ac:chgData name="Emilie Woodroffe" userId="b157383c7860d663" providerId="LiveId" clId="{2AEF6C5D-8179-4930-A35C-5E480A6DEE21}" dt="2024-02-01T14:14:23.142" v="693" actId="1076"/>
          <ac:picMkLst>
            <pc:docMk/>
            <pc:sldMk cId="2422345182" sldId="265"/>
            <ac:picMk id="12" creationId="{C1B83649-B5E7-FAAC-8DF2-57A1A8FC8447}"/>
          </ac:picMkLst>
        </pc:picChg>
        <pc:picChg chg="add mod">
          <ac:chgData name="Emilie Woodroffe" userId="b157383c7860d663" providerId="LiveId" clId="{2AEF6C5D-8179-4930-A35C-5E480A6DEE21}" dt="2024-02-02T11:37:01.049" v="699" actId="1076"/>
          <ac:picMkLst>
            <pc:docMk/>
            <pc:sldMk cId="2422345182" sldId="265"/>
            <ac:picMk id="1026" creationId="{9CC1E276-54B6-B0F7-96B8-EC9B4B663493}"/>
          </ac:picMkLst>
        </pc:picChg>
      </pc:sldChg>
      <pc:sldChg chg="new del">
        <pc:chgData name="Emilie Woodroffe" userId="b157383c7860d663" providerId="LiveId" clId="{2AEF6C5D-8179-4930-A35C-5E480A6DEE21}" dt="2024-02-01T10:43:02.592" v="680" actId="47"/>
        <pc:sldMkLst>
          <pc:docMk/>
          <pc:sldMk cId="2429791623" sldId="266"/>
        </pc:sldMkLst>
      </pc:sldChg>
      <pc:sldChg chg="modSp add del mod">
        <pc:chgData name="Emilie Woodroffe" userId="b157383c7860d663" providerId="LiveId" clId="{2AEF6C5D-8179-4930-A35C-5E480A6DEE21}" dt="2024-02-01T10:47:12.585" v="685" actId="47"/>
        <pc:sldMkLst>
          <pc:docMk/>
          <pc:sldMk cId="2100869006" sldId="267"/>
        </pc:sldMkLst>
        <pc:spChg chg="mod">
          <ac:chgData name="Emilie Woodroffe" userId="b157383c7860d663" providerId="LiveId" clId="{2AEF6C5D-8179-4930-A35C-5E480A6DEE21}" dt="2024-02-01T10:43:55.050" v="684" actId="1076"/>
          <ac:spMkLst>
            <pc:docMk/>
            <pc:sldMk cId="2100869006" sldId="267"/>
            <ac:spMk id="9" creationId="{9D07AB1A-5249-25DD-6816-CEE78391B8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slideLayout" Target="../slideLayouts/slideLayout2.xml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4.png"/><Relationship Id="rId2" Type="http://schemas.openxmlformats.org/officeDocument/2006/relationships/audio" Target="../media/media1.m4a"/><Relationship Id="rId16" Type="http://schemas.openxmlformats.org/officeDocument/2006/relationships/image" Target="../media/image3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image" Target="../media/image2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7F6B3-D182-EFC5-2552-5E13C549C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60170" y="-2673830"/>
            <a:ext cx="6871660" cy="121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C1DB5B8E-AC9B-8514-19DC-B66F5EB4E8C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109" y="133862"/>
            <a:ext cx="1019513" cy="10195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C5D4E-3F7E-8B2D-14D5-56B003E1D354}"/>
              </a:ext>
            </a:extLst>
          </p:cNvPr>
          <p:cNvSpPr txBox="1"/>
          <p:nvPr/>
        </p:nvSpPr>
        <p:spPr>
          <a:xfrm>
            <a:off x="3442996" y="458953"/>
            <a:ext cx="4944084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Welcome to school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4D7F8-DF1C-9C1C-9153-80BC5915CEE1}"/>
              </a:ext>
            </a:extLst>
          </p:cNvPr>
          <p:cNvSpPr txBox="1"/>
          <p:nvPr/>
        </p:nvSpPr>
        <p:spPr>
          <a:xfrm>
            <a:off x="276550" y="1143018"/>
            <a:ext cx="3552499" cy="440120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cour</a:t>
            </a:r>
            <a:r>
              <a:rPr lang="en-GB" sz="1400" b="1" dirty="0">
                <a:latin typeface="Century Gothic" panose="020B0502020202020204" pitchFamily="34" charset="0"/>
              </a:rPr>
              <a:t> de </a:t>
            </a:r>
            <a:r>
              <a:rPr lang="en-GB" sz="1400" b="1" dirty="0" err="1">
                <a:latin typeface="Century Gothic" panose="020B0502020202020204" pitchFamily="34" charset="0"/>
              </a:rPr>
              <a:t>récréation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playground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cantine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dinner hall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toilettes </a:t>
            </a:r>
            <a:r>
              <a:rPr lang="en-GB" sz="1400" dirty="0">
                <a:latin typeface="Century Gothic" panose="020B0502020202020204" pitchFamily="34" charset="0"/>
              </a:rPr>
              <a:t>– the toilets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bureau</a:t>
            </a:r>
            <a:r>
              <a:rPr lang="en-GB" sz="1400" dirty="0">
                <a:latin typeface="Century Gothic" panose="020B0502020202020204" pitchFamily="34" charset="0"/>
              </a:rPr>
              <a:t>– the office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salle de </a:t>
            </a:r>
            <a:r>
              <a:rPr lang="en-GB" sz="1400" b="1" dirty="0" err="1">
                <a:latin typeface="Century Gothic" panose="020B0502020202020204" pitchFamily="34" charset="0"/>
              </a:rPr>
              <a:t>classe</a:t>
            </a:r>
            <a:r>
              <a:rPr lang="en-GB" sz="1400" dirty="0">
                <a:latin typeface="Century Gothic" panose="020B0502020202020204" pitchFamily="34" charset="0"/>
              </a:rPr>
              <a:t>– the classroom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gymnase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hall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l’école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the school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gomme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rubber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règle</a:t>
            </a:r>
            <a:r>
              <a:rPr lang="en-GB" sz="1400" dirty="0">
                <a:latin typeface="Century Gothic" panose="020B0502020202020204" pitchFamily="34" charset="0"/>
              </a:rPr>
              <a:t>– a ruler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tube de </a:t>
            </a:r>
            <a:r>
              <a:rPr lang="en-GB" sz="1400" b="1" dirty="0" err="1">
                <a:latin typeface="Century Gothic" panose="020B0502020202020204" pitchFamily="34" charset="0"/>
              </a:rPr>
              <a:t>colle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glue stick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crayon </a:t>
            </a:r>
            <a:r>
              <a:rPr lang="en-GB" sz="1400" dirty="0">
                <a:latin typeface="Century Gothic" panose="020B0502020202020204" pitchFamily="34" charset="0"/>
              </a:rPr>
              <a:t>– a pencil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cahier</a:t>
            </a:r>
            <a:r>
              <a:rPr lang="en-GB" sz="1400" dirty="0">
                <a:latin typeface="Century Gothic" panose="020B0502020202020204" pitchFamily="34" charset="0"/>
              </a:rPr>
              <a:t>– an exercise book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stylo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pen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taille-crayon </a:t>
            </a:r>
            <a:r>
              <a:rPr lang="en-GB" sz="1400" dirty="0">
                <a:latin typeface="Century Gothic" panose="020B0502020202020204" pitchFamily="34" charset="0"/>
              </a:rPr>
              <a:t>– a pencil sharpener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des ciseaux</a:t>
            </a:r>
            <a:r>
              <a:rPr lang="en-GB" sz="1400" dirty="0">
                <a:latin typeface="Century Gothic" panose="020B0502020202020204" pitchFamily="34" charset="0"/>
              </a:rPr>
              <a:t>– a pair of scissors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des crayons de couleurs </a:t>
            </a:r>
            <a:r>
              <a:rPr lang="en-GB" sz="1400" dirty="0">
                <a:latin typeface="Century Gothic" panose="020B0502020202020204" pitchFamily="34" charset="0"/>
              </a:rPr>
              <a:t>– colouring pencils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3EBBA-C61D-97FA-2CA4-059F5AC87F17}"/>
              </a:ext>
            </a:extLst>
          </p:cNvPr>
          <p:cNvSpPr txBox="1"/>
          <p:nvPr/>
        </p:nvSpPr>
        <p:spPr>
          <a:xfrm>
            <a:off x="4005737" y="1143018"/>
            <a:ext cx="3748651" cy="397031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Question and answer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Comment </a:t>
            </a:r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? </a:t>
            </a:r>
            <a:r>
              <a:rPr lang="en-GB" sz="1400" dirty="0">
                <a:latin typeface="Century Gothic" panose="020B0502020202020204" pitchFamily="34" charset="0"/>
              </a:rPr>
              <a:t>– How are you?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Comment </a:t>
            </a:r>
            <a:r>
              <a:rPr lang="en-GB" sz="1400" b="1" dirty="0" err="1">
                <a:latin typeface="Century Gothic" panose="020B0502020202020204" pitchFamily="34" charset="0"/>
              </a:rPr>
              <a:t>t’appelles-tu</a:t>
            </a:r>
            <a:r>
              <a:rPr lang="en-GB" sz="1400" b="1" dirty="0">
                <a:latin typeface="Century Gothic" panose="020B0502020202020204" pitchFamily="34" charset="0"/>
              </a:rPr>
              <a:t>?</a:t>
            </a:r>
            <a:r>
              <a:rPr lang="en-GB" sz="1400" dirty="0">
                <a:latin typeface="Century Gothic" panose="020B0502020202020204" pitchFamily="34" charset="0"/>
              </a:rPr>
              <a:t>  - What’s your name?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Où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habites-tu</a:t>
            </a:r>
            <a:r>
              <a:rPr lang="en-GB" sz="1400" b="1" dirty="0">
                <a:latin typeface="Century Gothic" panose="020B0502020202020204" pitchFamily="34" charset="0"/>
              </a:rPr>
              <a:t>?</a:t>
            </a:r>
            <a:r>
              <a:rPr lang="en-GB" sz="1400" dirty="0">
                <a:latin typeface="Century Gothic" panose="020B0502020202020204" pitchFamily="34" charset="0"/>
              </a:rPr>
              <a:t> – Where do you live?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Quel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âge</a:t>
            </a:r>
            <a:r>
              <a:rPr lang="en-GB" sz="1400" b="1" dirty="0">
                <a:latin typeface="Century Gothic" panose="020B0502020202020204" pitchFamily="34" charset="0"/>
              </a:rPr>
              <a:t> as-</a:t>
            </a:r>
            <a:r>
              <a:rPr lang="en-GB" sz="1400" b="1" dirty="0" err="1">
                <a:latin typeface="Century Gothic" panose="020B0502020202020204" pitchFamily="34" charset="0"/>
              </a:rPr>
              <a:t>tu</a:t>
            </a:r>
            <a:r>
              <a:rPr lang="en-GB" sz="1400" b="1" dirty="0">
                <a:latin typeface="Century Gothic" panose="020B0502020202020204" pitchFamily="34" charset="0"/>
              </a:rPr>
              <a:t>? </a:t>
            </a:r>
            <a:r>
              <a:rPr lang="en-GB" sz="1400" dirty="0">
                <a:latin typeface="Century Gothic" panose="020B0502020202020204" pitchFamily="34" charset="0"/>
              </a:rPr>
              <a:t>– How old are you?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Et </a:t>
            </a:r>
            <a:r>
              <a:rPr lang="en-GB" sz="1400" b="1" dirty="0" err="1">
                <a:latin typeface="Century Gothic" panose="020B0502020202020204" pitchFamily="34" charset="0"/>
              </a:rPr>
              <a:t>toi</a:t>
            </a:r>
            <a:r>
              <a:rPr lang="en-GB" sz="1400" b="1" dirty="0">
                <a:latin typeface="Century Gothic" panose="020B0502020202020204" pitchFamily="34" charset="0"/>
              </a:rPr>
              <a:t>? </a:t>
            </a:r>
            <a:r>
              <a:rPr lang="en-GB" sz="1400" dirty="0">
                <a:latin typeface="Century Gothic" panose="020B0502020202020204" pitchFamily="34" charset="0"/>
              </a:rPr>
              <a:t>–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And you ? 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bien</a:t>
            </a:r>
            <a:r>
              <a:rPr lang="en-GB" sz="1400" dirty="0">
                <a:latin typeface="Century Gothic" panose="020B0502020202020204" pitchFamily="34" charset="0"/>
              </a:rPr>
              <a:t>– I am well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mal </a:t>
            </a:r>
            <a:r>
              <a:rPr lang="en-GB" sz="1400" dirty="0">
                <a:latin typeface="Century Gothic" panose="020B0502020202020204" pitchFamily="34" charset="0"/>
              </a:rPr>
              <a:t>– I am bad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Ça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va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comme-çi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comme-ça</a:t>
            </a:r>
            <a:r>
              <a:rPr lang="en-GB" sz="1400" dirty="0">
                <a:latin typeface="Century Gothic" panose="020B0502020202020204" pitchFamily="34" charset="0"/>
              </a:rPr>
              <a:t>- I am OK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m’appelle</a:t>
            </a:r>
            <a:r>
              <a:rPr lang="en-GB" sz="1400" b="1" dirty="0">
                <a:latin typeface="Century Gothic" panose="020B0502020202020204" pitchFamily="34" charset="0"/>
              </a:rPr>
              <a:t>… </a:t>
            </a:r>
            <a:r>
              <a:rPr lang="en-GB" sz="1400" dirty="0">
                <a:latin typeface="Century Gothic" panose="020B0502020202020204" pitchFamily="34" charset="0"/>
              </a:rPr>
              <a:t>- My name is…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J’habite</a:t>
            </a:r>
            <a:r>
              <a:rPr lang="en-GB" sz="1400" b="1" dirty="0">
                <a:latin typeface="Century Gothic" panose="020B0502020202020204" pitchFamily="34" charset="0"/>
              </a:rPr>
              <a:t> à… </a:t>
            </a:r>
            <a:r>
              <a:rPr lang="en-GB" sz="1400" dirty="0">
                <a:latin typeface="Century Gothic" panose="020B0502020202020204" pitchFamily="34" charset="0"/>
              </a:rPr>
              <a:t>- I live in…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…</a:t>
            </a:r>
            <a:r>
              <a:rPr lang="en-GB" sz="1400" b="1" dirty="0" err="1">
                <a:latin typeface="Century Gothic" panose="020B0502020202020204" pitchFamily="34" charset="0"/>
              </a:rPr>
              <a:t>ans</a:t>
            </a:r>
            <a:r>
              <a:rPr lang="en-GB" sz="1400" b="1" dirty="0">
                <a:latin typeface="Century Gothic" panose="020B0502020202020204" pitchFamily="34" charset="0"/>
              </a:rPr>
              <a:t>  </a:t>
            </a:r>
            <a:r>
              <a:rPr lang="en-GB" sz="1400" dirty="0">
                <a:latin typeface="Century Gothic" panose="020B0502020202020204" pitchFamily="34" charset="0"/>
              </a:rPr>
              <a:t>- I am … years old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endParaRPr lang="en-GB" sz="1400" b="1" dirty="0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B85A6-95A5-4FEE-CDE1-4C1A28E70A8C}"/>
              </a:ext>
            </a:extLst>
          </p:cNvPr>
          <p:cNvSpPr txBox="1"/>
          <p:nvPr/>
        </p:nvSpPr>
        <p:spPr>
          <a:xfrm>
            <a:off x="7931076" y="3246780"/>
            <a:ext cx="3984374" cy="332398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Grammar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There are two words for ‘</a:t>
            </a:r>
            <a:r>
              <a:rPr lang="en-GB" sz="1400" b="1" dirty="0">
                <a:latin typeface="Century Gothic" panose="020B0502020202020204" pitchFamily="34" charset="0"/>
              </a:rPr>
              <a:t>the</a:t>
            </a:r>
            <a:r>
              <a:rPr lang="en-GB" sz="1400" dirty="0">
                <a:latin typeface="Century Gothic" panose="020B0502020202020204" pitchFamily="34" charset="0"/>
              </a:rPr>
              <a:t>’ in French : le and la.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There are two words for ‘</a:t>
            </a:r>
            <a:r>
              <a:rPr lang="en-GB" sz="1400" b="1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’ in French: un and </a:t>
            </a:r>
            <a:r>
              <a:rPr lang="en-GB" sz="1400" dirty="0" err="1">
                <a:latin typeface="Century Gothic" panose="020B0502020202020204" pitchFamily="34" charset="0"/>
              </a:rPr>
              <a:t>une</a:t>
            </a:r>
            <a:r>
              <a:rPr lang="en-GB" sz="1400" dirty="0">
                <a:latin typeface="Century Gothic" panose="020B0502020202020204" pitchFamily="34" charset="0"/>
              </a:rPr>
              <a:t>.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With </a:t>
            </a:r>
            <a:r>
              <a:rPr lang="en-GB" sz="1400" b="1" dirty="0">
                <a:latin typeface="Century Gothic" panose="020B0502020202020204" pitchFamily="34" charset="0"/>
              </a:rPr>
              <a:t>plural</a:t>
            </a:r>
            <a:r>
              <a:rPr lang="en-GB" sz="1400" dirty="0">
                <a:latin typeface="Century Gothic" panose="020B0502020202020204" pitchFamily="34" charset="0"/>
              </a:rPr>
              <a:t> nouns they become : les and des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When you ask a question in French, raise the pitch of your voice at end of the question, this is called </a:t>
            </a:r>
            <a:r>
              <a:rPr lang="en-GB" sz="1400" b="1" dirty="0">
                <a:latin typeface="Century Gothic" panose="020B0502020202020204" pitchFamily="34" charset="0"/>
              </a:rPr>
              <a:t>intonation</a:t>
            </a:r>
            <a:r>
              <a:rPr lang="en-GB" sz="1400" dirty="0">
                <a:latin typeface="Century Gothic" panose="020B0502020202020204" pitchFamily="34" charset="0"/>
              </a:rPr>
              <a:t>.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Classroom commands </a:t>
            </a:r>
            <a:r>
              <a:rPr lang="en-GB" sz="1400">
                <a:latin typeface="Century Gothic" panose="020B0502020202020204" pitchFamily="34" charset="0"/>
              </a:rPr>
              <a:t>are example </a:t>
            </a:r>
            <a:r>
              <a:rPr lang="en-GB" sz="1400" dirty="0">
                <a:latin typeface="Century Gothic" panose="020B0502020202020204" pitchFamily="34" charset="0"/>
              </a:rPr>
              <a:t>of verbs in the </a:t>
            </a:r>
            <a:r>
              <a:rPr lang="en-GB" sz="1400" b="1" dirty="0">
                <a:latin typeface="Century Gothic" panose="020B0502020202020204" pitchFamily="34" charset="0"/>
              </a:rPr>
              <a:t>imperative form.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1A912A-63C2-61FE-EAE4-8D06AD549FFA}"/>
              </a:ext>
            </a:extLst>
          </p:cNvPr>
          <p:cNvSpPr txBox="1"/>
          <p:nvPr/>
        </p:nvSpPr>
        <p:spPr>
          <a:xfrm>
            <a:off x="4002596" y="5328682"/>
            <a:ext cx="3754932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1400" b="1" u="sng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Écout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! </a:t>
            </a:r>
            <a:r>
              <a:rPr lang="en-GB" sz="1400" dirty="0" err="1">
                <a:latin typeface="Century Gothic" panose="020B0502020202020204" pitchFamily="34" charset="0"/>
              </a:rPr>
              <a:t>Répét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!)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“eau” (bur</a:t>
            </a:r>
            <a:r>
              <a:rPr lang="en-GB" sz="1400" b="1" dirty="0">
                <a:latin typeface="Century Gothic" panose="020B0502020202020204" pitchFamily="34" charset="0"/>
              </a:rPr>
              <a:t>eau</a:t>
            </a:r>
            <a:r>
              <a:rPr lang="en-GB" sz="1400" dirty="0">
                <a:latin typeface="Century Gothic" panose="020B0502020202020204" pitchFamily="34" charset="0"/>
              </a:rPr>
              <a:t>, cis</a:t>
            </a:r>
            <a:r>
              <a:rPr lang="en-GB" sz="1400" b="1" dirty="0">
                <a:latin typeface="Century Gothic" panose="020B0502020202020204" pitchFamily="34" charset="0"/>
              </a:rPr>
              <a:t>eau</a:t>
            </a:r>
            <a:r>
              <a:rPr lang="en-GB" sz="1400" dirty="0">
                <a:latin typeface="Century Gothic" panose="020B0502020202020204" pitchFamily="34" charset="0"/>
              </a:rPr>
              <a:t>x) 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07AB1A-5249-25DD-6816-CEE78391B8CA}"/>
              </a:ext>
            </a:extLst>
          </p:cNvPr>
          <p:cNvSpPr txBox="1"/>
          <p:nvPr/>
        </p:nvSpPr>
        <p:spPr>
          <a:xfrm>
            <a:off x="276550" y="5616660"/>
            <a:ext cx="3552499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Fact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In France, primary school children don’t go to school on Wednesday.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0D8701-3D6F-EF23-C566-90BEFACD3D0A}"/>
              </a:ext>
            </a:extLst>
          </p:cNvPr>
          <p:cNvSpPr txBox="1"/>
          <p:nvPr/>
        </p:nvSpPr>
        <p:spPr>
          <a:xfrm>
            <a:off x="7931075" y="1143018"/>
            <a:ext cx="3984373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32B92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Century Gothic" panose="020B0502020202020204" pitchFamily="34" charset="0"/>
              </a:rPr>
              <a:t>Classroom Commands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Écoutez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Listen!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Regardez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Look!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Répétez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Repeat!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Levez-vous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Stand up!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Asseyez-vous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Sit down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Montrez-moi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Show me!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Silence! </a:t>
            </a:r>
            <a:r>
              <a:rPr lang="en-GB" sz="1400" dirty="0">
                <a:latin typeface="Century Gothic" panose="020B0502020202020204" pitchFamily="34" charset="0"/>
              </a:rPr>
              <a:t>– Be quiet!</a:t>
            </a:r>
          </a:p>
        </p:txBody>
      </p:sp>
      <p:pic>
        <p:nvPicPr>
          <p:cNvPr id="2" name="Picture 1" descr="A picture containing drawing&#10;&#10;Description automatically generated">
            <a:extLst>
              <a:ext uri="{FF2B5EF4-FFF2-40B4-BE49-F238E27FC236}">
                <a16:creationId xmlns:a16="http://schemas.microsoft.com/office/drawing/2014/main" id="{5205BF80-B6F6-646B-75AA-D8C27CB2B30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761" y="287233"/>
            <a:ext cx="1081687" cy="721124"/>
          </a:xfrm>
          <a:prstGeom prst="rect">
            <a:avLst/>
          </a:prstGeom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B6AB215-9FE7-227F-525F-31991540D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1714379" y="41349"/>
            <a:ext cx="1487642" cy="1487642"/>
          </a:xfrm>
          <a:prstGeom prst="rect">
            <a:avLst/>
          </a:prstGeom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A9A1A16-0A8D-C7A8-B9BA-594FAE79D4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2490471" y="2459126"/>
            <a:ext cx="1238714" cy="1238714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59A8375-5DC9-6850-8253-B7C3FD9EF16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10477621" y="1528991"/>
            <a:ext cx="1489797" cy="1489797"/>
          </a:xfrm>
          <a:prstGeom prst="rect">
            <a:avLst/>
          </a:prstGeom>
        </p:spPr>
      </p:pic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C6E075-7842-EAFB-40D2-F8DA27F9837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6186363" y="1847883"/>
            <a:ext cx="1402501" cy="1402501"/>
          </a:xfrm>
          <a:prstGeom prst="rect">
            <a:avLst/>
          </a:prstGeom>
        </p:spPr>
      </p:pic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5072AA6-7385-2688-2DBA-B2D1C69D245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6095999" y="3358057"/>
            <a:ext cx="1617894" cy="1617894"/>
          </a:xfrm>
          <a:prstGeom prst="rect">
            <a:avLst/>
          </a:prstGeom>
        </p:spPr>
      </p:pic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359132-C7C9-43EB-370B-007ED36A25D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>
            <a:alphaModFix amt="0"/>
          </a:blip>
          <a:stretch>
            <a:fillRect/>
          </a:stretch>
        </p:blipFill>
        <p:spPr>
          <a:xfrm>
            <a:off x="6186363" y="5007158"/>
            <a:ext cx="1491075" cy="14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4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5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23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6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912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345</Words>
  <Application>Microsoft Office PowerPoint</Application>
  <PresentationFormat>Widescreen</PresentationFormat>
  <Paragraphs>60</Paragraphs>
  <Slides>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65</cp:revision>
  <cp:lastPrinted>2024-01-30T16:23:43Z</cp:lastPrinted>
  <dcterms:created xsi:type="dcterms:W3CDTF">2019-08-20T09:39:52Z</dcterms:created>
  <dcterms:modified xsi:type="dcterms:W3CDTF">2024-05-17T13:44:47Z</dcterms:modified>
</cp:coreProperties>
</file>