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03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54387D-15BF-491F-94B0-300A92CA8EDA}" v="3" dt="2024-04-24T13:14:50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28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20766CD7-D06E-459A-B84D-3232C09D28A1}"/>
    <pc:docChg chg="custSel modSld">
      <pc:chgData name="Emilie Woodroffe" userId="b157383c7860d663" providerId="LiveId" clId="{20766CD7-D06E-459A-B84D-3232C09D28A1}" dt="2024-02-21T10:52:37.703" v="179" actId="20577"/>
      <pc:docMkLst>
        <pc:docMk/>
      </pc:docMkLst>
      <pc:sldChg chg="addSp delSp modSp mod">
        <pc:chgData name="Emilie Woodroffe" userId="b157383c7860d663" providerId="LiveId" clId="{20766CD7-D06E-459A-B84D-3232C09D28A1}" dt="2024-02-21T10:52:37.703" v="179" actId="20577"/>
        <pc:sldMkLst>
          <pc:docMk/>
          <pc:sldMk cId="2685529057" sldId="264"/>
        </pc:sldMkLst>
        <pc:spChg chg="mod">
          <ac:chgData name="Emilie Woodroffe" userId="b157383c7860d663" providerId="LiveId" clId="{20766CD7-D06E-459A-B84D-3232C09D28A1}" dt="2024-02-02T16:58:03.286" v="133" actId="20577"/>
          <ac:spMkLst>
            <pc:docMk/>
            <pc:sldMk cId="2685529057" sldId="264"/>
            <ac:spMk id="9" creationId="{FCB07BD8-06AF-41EC-8168-E9249FED881B}"/>
          </ac:spMkLst>
        </pc:spChg>
        <pc:spChg chg="mod">
          <ac:chgData name="Emilie Woodroffe" userId="b157383c7860d663" providerId="LiveId" clId="{20766CD7-D06E-459A-B84D-3232C09D28A1}" dt="2024-02-21T10:52:37.703" v="179" actId="20577"/>
          <ac:spMkLst>
            <pc:docMk/>
            <pc:sldMk cId="2685529057" sldId="264"/>
            <ac:spMk id="11" creationId="{82FB6155-EF73-4E76-B4CA-717526727E8F}"/>
          </ac:spMkLst>
        </pc:spChg>
        <pc:spChg chg="mod">
          <ac:chgData name="Emilie Woodroffe" userId="b157383c7860d663" providerId="LiveId" clId="{20766CD7-D06E-459A-B84D-3232C09D28A1}" dt="2024-02-02T16:57:45.807" v="127" actId="1076"/>
          <ac:spMkLst>
            <pc:docMk/>
            <pc:sldMk cId="2685529057" sldId="264"/>
            <ac:spMk id="12" creationId="{C0ADE2B6-85BD-4119-ABB3-2233215B1CDA}"/>
          </ac:spMkLst>
        </pc:spChg>
        <pc:spChg chg="mod">
          <ac:chgData name="Emilie Woodroffe" userId="b157383c7860d663" providerId="LiveId" clId="{20766CD7-D06E-459A-B84D-3232C09D28A1}" dt="2024-02-02T16:57:45.807" v="127" actId="1076"/>
          <ac:spMkLst>
            <pc:docMk/>
            <pc:sldMk cId="2685529057" sldId="264"/>
            <ac:spMk id="13" creationId="{7FA4C49D-A363-4082-82C9-FF8834B501E7}"/>
          </ac:spMkLst>
        </pc:spChg>
        <pc:spChg chg="mod">
          <ac:chgData name="Emilie Woodroffe" userId="b157383c7860d663" providerId="LiveId" clId="{20766CD7-D06E-459A-B84D-3232C09D28A1}" dt="2024-02-05T19:40:14.598" v="139" actId="113"/>
          <ac:spMkLst>
            <pc:docMk/>
            <pc:sldMk cId="2685529057" sldId="264"/>
            <ac:spMk id="15" creationId="{97749A7E-9071-FA6E-1EF5-A50CA6AF6301}"/>
          </ac:spMkLst>
        </pc:spChg>
        <pc:spChg chg="mod">
          <ac:chgData name="Emilie Woodroffe" userId="b157383c7860d663" providerId="LiveId" clId="{20766CD7-D06E-459A-B84D-3232C09D28A1}" dt="2024-02-02T16:57:45.807" v="127" actId="1076"/>
          <ac:spMkLst>
            <pc:docMk/>
            <pc:sldMk cId="2685529057" sldId="264"/>
            <ac:spMk id="16" creationId="{09A32FE6-51CC-F5FA-7C8D-B888C34258AA}"/>
          </ac:spMkLst>
        </pc:spChg>
        <pc:spChg chg="mod ord">
          <ac:chgData name="Emilie Woodroffe" userId="b157383c7860d663" providerId="LiveId" clId="{20766CD7-D06E-459A-B84D-3232C09D28A1}" dt="2024-02-02T16:57:45.807" v="127" actId="1076"/>
          <ac:spMkLst>
            <pc:docMk/>
            <pc:sldMk cId="2685529057" sldId="264"/>
            <ac:spMk id="17" creationId="{35DB7D40-0D4B-B5B6-C441-BB6160C41B97}"/>
          </ac:spMkLst>
        </pc:spChg>
        <pc:spChg chg="mod">
          <ac:chgData name="Emilie Woodroffe" userId="b157383c7860d663" providerId="LiveId" clId="{20766CD7-D06E-459A-B84D-3232C09D28A1}" dt="2024-02-02T16:57:45.807" v="127" actId="1076"/>
          <ac:spMkLst>
            <pc:docMk/>
            <pc:sldMk cId="2685529057" sldId="264"/>
            <ac:spMk id="18" creationId="{F3939B15-DF6D-40AE-BF87-E3F3D885AEEC}"/>
          </ac:spMkLst>
        </pc:spChg>
        <pc:picChg chg="del">
          <ac:chgData name="Emilie Woodroffe" userId="b157383c7860d663" providerId="LiveId" clId="{20766CD7-D06E-459A-B84D-3232C09D28A1}" dt="2024-02-02T16:50:46.678" v="0" actId="478"/>
          <ac:picMkLst>
            <pc:docMk/>
            <pc:sldMk cId="2685529057" sldId="264"/>
            <ac:picMk id="6" creationId="{E3494E3D-EEF6-854B-300F-0675892B802E}"/>
          </ac:picMkLst>
        </pc:picChg>
        <pc:picChg chg="mod">
          <ac:chgData name="Emilie Woodroffe" userId="b157383c7860d663" providerId="LiveId" clId="{20766CD7-D06E-459A-B84D-3232C09D28A1}" dt="2024-02-02T16:57:57.825" v="132" actId="1076"/>
          <ac:picMkLst>
            <pc:docMk/>
            <pc:sldMk cId="2685529057" sldId="264"/>
            <ac:picMk id="8" creationId="{91AC1156-190B-5771-4EC7-50F6AF74E3EB}"/>
          </ac:picMkLst>
        </pc:picChg>
        <pc:picChg chg="del">
          <ac:chgData name="Emilie Woodroffe" userId="b157383c7860d663" providerId="LiveId" clId="{20766CD7-D06E-459A-B84D-3232C09D28A1}" dt="2024-02-02T16:51:36.090" v="5" actId="478"/>
          <ac:picMkLst>
            <pc:docMk/>
            <pc:sldMk cId="2685529057" sldId="264"/>
            <ac:picMk id="14" creationId="{63340547-769A-2B86-5423-DA6693CA852E}"/>
          </ac:picMkLst>
        </pc:picChg>
        <pc:picChg chg="add mod">
          <ac:chgData name="Emilie Woodroffe" userId="b157383c7860d663" providerId="LiveId" clId="{20766CD7-D06E-459A-B84D-3232C09D28A1}" dt="2024-02-02T16:57:52.433" v="130" actId="1076"/>
          <ac:picMkLst>
            <pc:docMk/>
            <pc:sldMk cId="2685529057" sldId="264"/>
            <ac:picMk id="19" creationId="{3C7574FC-539D-2767-5BF6-C95B5A923F9B}"/>
          </ac:picMkLst>
        </pc:picChg>
        <pc:picChg chg="add mod">
          <ac:chgData name="Emilie Woodroffe" userId="b157383c7860d663" providerId="LiveId" clId="{20766CD7-D06E-459A-B84D-3232C09D28A1}" dt="2024-02-02T16:55:28.906" v="73" actId="1076"/>
          <ac:picMkLst>
            <pc:docMk/>
            <pc:sldMk cId="2685529057" sldId="264"/>
            <ac:picMk id="22" creationId="{2C1D897A-F777-18F8-3626-58C3F1F91E63}"/>
          </ac:picMkLst>
        </pc:picChg>
        <pc:picChg chg="add mod">
          <ac:chgData name="Emilie Woodroffe" userId="b157383c7860d663" providerId="LiveId" clId="{20766CD7-D06E-459A-B84D-3232C09D28A1}" dt="2024-02-02T16:55:24.979" v="72" actId="14100"/>
          <ac:picMkLst>
            <pc:docMk/>
            <pc:sldMk cId="2685529057" sldId="264"/>
            <ac:picMk id="1026" creationId="{BEAD0CC6-DBC5-5106-0E1E-7DD9DC10309A}"/>
          </ac:picMkLst>
        </pc:picChg>
      </pc:sldChg>
    </pc:docChg>
  </pc:docChgLst>
  <pc:docChgLst>
    <pc:chgData name="Emilie Woodroffe" userId="b157383c7860d663" providerId="LiveId" clId="{43B9E8DA-FA9D-42D8-9F63-2BE5A6822690}"/>
    <pc:docChg chg="custSel modSld">
      <pc:chgData name="Emilie Woodroffe" userId="b157383c7860d663" providerId="LiveId" clId="{43B9E8DA-FA9D-42D8-9F63-2BE5A6822690}" dt="2024-03-19T15:14:14.852" v="137" actId="20577"/>
      <pc:docMkLst>
        <pc:docMk/>
      </pc:docMkLst>
      <pc:sldChg chg="delSp modSp mod delAnim">
        <pc:chgData name="Emilie Woodroffe" userId="b157383c7860d663" providerId="LiveId" clId="{43B9E8DA-FA9D-42D8-9F63-2BE5A6822690}" dt="2024-03-19T15:14:14.852" v="137" actId="20577"/>
        <pc:sldMkLst>
          <pc:docMk/>
          <pc:sldMk cId="2685529057" sldId="264"/>
        </pc:sldMkLst>
        <pc:spChg chg="mod">
          <ac:chgData name="Emilie Woodroffe" userId="b157383c7860d663" providerId="LiveId" clId="{43B9E8DA-FA9D-42D8-9F63-2BE5A6822690}" dt="2024-03-15T14:33:53.741" v="2" actId="20577"/>
          <ac:spMkLst>
            <pc:docMk/>
            <pc:sldMk cId="2685529057" sldId="264"/>
            <ac:spMk id="11" creationId="{82FB6155-EF73-4E76-B4CA-717526727E8F}"/>
          </ac:spMkLst>
        </pc:spChg>
        <pc:spChg chg="mod">
          <ac:chgData name="Emilie Woodroffe" userId="b157383c7860d663" providerId="LiveId" clId="{43B9E8DA-FA9D-42D8-9F63-2BE5A6822690}" dt="2024-03-15T14:35:09.713" v="43" actId="20577"/>
          <ac:spMkLst>
            <pc:docMk/>
            <pc:sldMk cId="2685529057" sldId="264"/>
            <ac:spMk id="12" creationId="{C0ADE2B6-85BD-4119-ABB3-2233215B1CDA}"/>
          </ac:spMkLst>
        </pc:spChg>
        <pc:spChg chg="mod">
          <ac:chgData name="Emilie Woodroffe" userId="b157383c7860d663" providerId="LiveId" clId="{43B9E8DA-FA9D-42D8-9F63-2BE5A6822690}" dt="2024-03-19T15:14:14.852" v="137" actId="20577"/>
          <ac:spMkLst>
            <pc:docMk/>
            <pc:sldMk cId="2685529057" sldId="264"/>
            <ac:spMk id="13" creationId="{7FA4C49D-A363-4082-82C9-FF8834B501E7}"/>
          </ac:spMkLst>
        </pc:spChg>
        <pc:spChg chg="mod">
          <ac:chgData name="Emilie Woodroffe" userId="b157383c7860d663" providerId="LiveId" clId="{43B9E8DA-FA9D-42D8-9F63-2BE5A6822690}" dt="2024-03-15T14:36:07.754" v="87" actId="113"/>
          <ac:spMkLst>
            <pc:docMk/>
            <pc:sldMk cId="2685529057" sldId="264"/>
            <ac:spMk id="16" creationId="{09A32FE6-51CC-F5FA-7C8D-B888C34258AA}"/>
          </ac:spMkLst>
        </pc:spChg>
        <pc:picChg chg="mod">
          <ac:chgData name="Emilie Woodroffe" userId="b157383c7860d663" providerId="LiveId" clId="{43B9E8DA-FA9D-42D8-9F63-2BE5A6822690}" dt="2024-03-15T14:33:58.622" v="3" actId="1076"/>
          <ac:picMkLst>
            <pc:docMk/>
            <pc:sldMk cId="2685529057" sldId="264"/>
            <ac:picMk id="2" creationId="{4C590277-3BB6-B063-EED7-3E6EF5D8FC90}"/>
          </ac:picMkLst>
        </pc:picChg>
        <pc:picChg chg="mod">
          <ac:chgData name="Emilie Woodroffe" userId="b157383c7860d663" providerId="LiveId" clId="{43B9E8DA-FA9D-42D8-9F63-2BE5A6822690}" dt="2024-03-15T14:34:18.584" v="4" actId="1076"/>
          <ac:picMkLst>
            <pc:docMk/>
            <pc:sldMk cId="2685529057" sldId="264"/>
            <ac:picMk id="3" creationId="{FF2632B9-8F14-A48E-9D14-059685ACB340}"/>
          </ac:picMkLst>
        </pc:picChg>
        <pc:picChg chg="del mod">
          <ac:chgData name="Emilie Woodroffe" userId="b157383c7860d663" providerId="LiveId" clId="{43B9E8DA-FA9D-42D8-9F63-2BE5A6822690}" dt="2024-03-19T15:13:55.427" v="97" actId="478"/>
          <ac:picMkLst>
            <pc:docMk/>
            <pc:sldMk cId="2685529057" sldId="264"/>
            <ac:picMk id="4" creationId="{F1D1875D-BFDE-FDC7-8229-987CB08016DA}"/>
          </ac:picMkLst>
        </pc:picChg>
        <pc:picChg chg="mod">
          <ac:chgData name="Emilie Woodroffe" userId="b157383c7860d663" providerId="LiveId" clId="{43B9E8DA-FA9D-42D8-9F63-2BE5A6822690}" dt="2024-03-15T14:36:26.401" v="88" actId="1076"/>
          <ac:picMkLst>
            <pc:docMk/>
            <pc:sldMk cId="2685529057" sldId="264"/>
            <ac:picMk id="5" creationId="{F3CF3878-E416-E00F-6C25-62E55CF700FF}"/>
          </ac:picMkLst>
        </pc:picChg>
        <pc:picChg chg="mod">
          <ac:chgData name="Emilie Woodroffe" userId="b157383c7860d663" providerId="LiveId" clId="{43B9E8DA-FA9D-42D8-9F63-2BE5A6822690}" dt="2024-03-15T14:36:41.355" v="89" actId="1076"/>
          <ac:picMkLst>
            <pc:docMk/>
            <pc:sldMk cId="2685529057" sldId="264"/>
            <ac:picMk id="6" creationId="{8591E007-B874-55C1-FB29-AD79BBBF747A}"/>
          </ac:picMkLst>
        </pc:picChg>
        <pc:picChg chg="mod">
          <ac:chgData name="Emilie Woodroffe" userId="b157383c7860d663" providerId="LiveId" clId="{43B9E8DA-FA9D-42D8-9F63-2BE5A6822690}" dt="2024-03-15T14:37:02.893" v="90" actId="1076"/>
          <ac:picMkLst>
            <pc:docMk/>
            <pc:sldMk cId="2685529057" sldId="264"/>
            <ac:picMk id="7" creationId="{B4661534-3C38-4F0E-1EA0-7464B5E8E875}"/>
          </ac:picMkLst>
        </pc:picChg>
        <pc:picChg chg="mod">
          <ac:chgData name="Emilie Woodroffe" userId="b157383c7860d663" providerId="LiveId" clId="{43B9E8DA-FA9D-42D8-9F63-2BE5A6822690}" dt="2024-03-15T14:37:21.359" v="91" actId="1076"/>
          <ac:picMkLst>
            <pc:docMk/>
            <pc:sldMk cId="2685529057" sldId="264"/>
            <ac:picMk id="10" creationId="{B6FAA80F-91F7-4436-5FB5-4BBA04FC9DAD}"/>
          </ac:picMkLst>
        </pc:picChg>
        <pc:picChg chg="mod">
          <ac:chgData name="Emilie Woodroffe" userId="b157383c7860d663" providerId="LiveId" clId="{43B9E8DA-FA9D-42D8-9F63-2BE5A6822690}" dt="2024-03-15T14:37:37.561" v="92" actId="1076"/>
          <ac:picMkLst>
            <pc:docMk/>
            <pc:sldMk cId="2685529057" sldId="264"/>
            <ac:picMk id="14" creationId="{49CAF17A-39F3-0CC3-AEF6-CFBF4CBBF649}"/>
          </ac:picMkLst>
        </pc:picChg>
        <pc:picChg chg="mod">
          <ac:chgData name="Emilie Woodroffe" userId="b157383c7860d663" providerId="LiveId" clId="{43B9E8DA-FA9D-42D8-9F63-2BE5A6822690}" dt="2024-03-15T14:38:02.309" v="93" actId="1076"/>
          <ac:picMkLst>
            <pc:docMk/>
            <pc:sldMk cId="2685529057" sldId="264"/>
            <ac:picMk id="20" creationId="{F028A95F-CEA6-7DE6-6BF4-ABEB2F63643A}"/>
          </ac:picMkLst>
        </pc:picChg>
        <pc:picChg chg="del mod">
          <ac:chgData name="Emilie Woodroffe" userId="b157383c7860d663" providerId="LiveId" clId="{43B9E8DA-FA9D-42D8-9F63-2BE5A6822690}" dt="2024-03-15T14:38:43.773" v="95" actId="478"/>
          <ac:picMkLst>
            <pc:docMk/>
            <pc:sldMk cId="2685529057" sldId="264"/>
            <ac:picMk id="21" creationId="{38FCD34B-27C2-1A39-16B0-D30ADAAA0F83}"/>
          </ac:picMkLst>
        </pc:picChg>
        <pc:picChg chg="mod">
          <ac:chgData name="Emilie Woodroffe" userId="b157383c7860d663" providerId="LiveId" clId="{43B9E8DA-FA9D-42D8-9F63-2BE5A6822690}" dt="2024-03-15T14:39:09.919" v="96" actId="1076"/>
          <ac:picMkLst>
            <pc:docMk/>
            <pc:sldMk cId="2685529057" sldId="264"/>
            <ac:picMk id="23" creationId="{106031FC-7F92-4ADC-AEDB-BC770937AE4A}"/>
          </ac:picMkLst>
        </pc:picChg>
      </pc:sldChg>
    </pc:docChg>
  </pc:docChgLst>
  <pc:docChgLst>
    <pc:chgData name="Emilie Woodroffe" userId="b157383c7860d663" providerId="LiveId" clId="{ED54387D-15BF-491F-94B0-300A92CA8EDA}"/>
    <pc:docChg chg="custSel modSld">
      <pc:chgData name="Emilie Woodroffe" userId="b157383c7860d663" providerId="LiveId" clId="{ED54387D-15BF-491F-94B0-300A92CA8EDA}" dt="2024-04-24T13:14:53.165" v="4" actId="1076"/>
      <pc:docMkLst>
        <pc:docMk/>
      </pc:docMkLst>
      <pc:sldChg chg="addSp delSp modSp mod delAnim modAnim">
        <pc:chgData name="Emilie Woodroffe" userId="b157383c7860d663" providerId="LiveId" clId="{ED54387D-15BF-491F-94B0-300A92CA8EDA}" dt="2024-04-24T13:14:53.165" v="4" actId="1076"/>
        <pc:sldMkLst>
          <pc:docMk/>
          <pc:sldMk cId="2685529057" sldId="264"/>
        </pc:sldMkLst>
        <pc:picChg chg="add del mod">
          <ac:chgData name="Emilie Woodroffe" userId="b157383c7860d663" providerId="LiveId" clId="{ED54387D-15BF-491F-94B0-300A92CA8EDA}" dt="2024-04-24T13:12:22.842" v="1" actId="478"/>
          <ac:picMkLst>
            <pc:docMk/>
            <pc:sldMk cId="2685529057" sldId="264"/>
            <ac:picMk id="4" creationId="{29503487-D565-ED68-7916-1FF4C8206DE6}"/>
          </ac:picMkLst>
        </pc:picChg>
        <pc:picChg chg="add del mod">
          <ac:chgData name="Emilie Woodroffe" userId="b157383c7860d663" providerId="LiveId" clId="{ED54387D-15BF-491F-94B0-300A92CA8EDA}" dt="2024-04-24T13:12:48.394" v="3" actId="478"/>
          <ac:picMkLst>
            <pc:docMk/>
            <pc:sldMk cId="2685529057" sldId="264"/>
            <ac:picMk id="21" creationId="{4D610EEC-0599-BDBE-5711-051F7A09B968}"/>
          </ac:picMkLst>
        </pc:picChg>
        <pc:picChg chg="mod">
          <ac:chgData name="Emilie Woodroffe" userId="b157383c7860d663" providerId="LiveId" clId="{ED54387D-15BF-491F-94B0-300A92CA8EDA}" dt="2024-04-24T13:14:53.165" v="4" actId="1076"/>
          <ac:picMkLst>
            <pc:docMk/>
            <pc:sldMk cId="2685529057" sldId="264"/>
            <ac:picMk id="24" creationId="{F4BD2144-CA31-AC01-726E-6EA743FEAC1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18/05/2024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audio" Target="../media/media9.m4a"/><Relationship Id="rId26" Type="http://schemas.openxmlformats.org/officeDocument/2006/relationships/image" Target="../media/image5.png"/><Relationship Id="rId3" Type="http://schemas.microsoft.com/office/2007/relationships/media" Target="../media/media2.m4a"/><Relationship Id="rId21" Type="http://schemas.openxmlformats.org/officeDocument/2006/relationships/slideLayout" Target="../slideLayouts/slideLayout2.xml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microsoft.com/office/2007/relationships/media" Target="../media/media9.m4a"/><Relationship Id="rId25" Type="http://schemas.openxmlformats.org/officeDocument/2006/relationships/image" Target="../media/image4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audio" Target="../media/media10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.pn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2.png"/><Relationship Id="rId10" Type="http://schemas.openxmlformats.org/officeDocument/2006/relationships/audio" Target="../media/media5.m4a"/><Relationship Id="rId19" Type="http://schemas.microsoft.com/office/2007/relationships/media" Target="../media/media10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EAD0CC6-DBC5-5106-0E1E-7DD9DC103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54645" y="-2679355"/>
            <a:ext cx="6858000" cy="1221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3296928" y="354708"/>
            <a:ext cx="5480988" cy="40011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sz="1600" b="1">
                <a:latin typeface="Century Gothic" panose="020B0502020202020204" pitchFamily="34" charset="0"/>
              </a:rPr>
              <a:t>Knowledge Organiser </a:t>
            </a:r>
            <a:r>
              <a:rPr lang="en-GB" sz="1600" b="1" dirty="0">
                <a:latin typeface="Century Gothic" panose="020B0502020202020204" pitchFamily="34" charset="0"/>
              </a:rPr>
              <a:t>: Me and my friends at school</a:t>
            </a:r>
            <a:r>
              <a:rPr lang="en-GB" sz="2000" b="1" dirty="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263125" y="912134"/>
            <a:ext cx="4124379" cy="289310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Adjective Bank with “I am ….”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Je suis </a:t>
            </a:r>
            <a:r>
              <a:rPr lang="en-GB" sz="1400" dirty="0">
                <a:latin typeface="Century Gothic" panose="020B0502020202020204" pitchFamily="34" charset="0"/>
              </a:rPr>
              <a:t>– I am ….</a:t>
            </a:r>
            <a:r>
              <a:rPr lang="en-GB" sz="1400" b="1" dirty="0" err="1">
                <a:latin typeface="Century Gothic" panose="020B0502020202020204" pitchFamily="34" charset="0"/>
              </a:rPr>
              <a:t>heureux</a:t>
            </a:r>
            <a:r>
              <a:rPr lang="en-GB" sz="1400" b="1" dirty="0">
                <a:latin typeface="Century Gothic" panose="020B0502020202020204" pitchFamily="34" charset="0"/>
              </a:rPr>
              <a:t>/</a:t>
            </a:r>
            <a:r>
              <a:rPr lang="en-GB" sz="1400" b="1" dirty="0" err="1">
                <a:latin typeface="Century Gothic" panose="020B0502020202020204" pitchFamily="34" charset="0"/>
              </a:rPr>
              <a:t>heureuse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happy</a:t>
            </a:r>
          </a:p>
          <a:p>
            <a:pPr lvl="3"/>
            <a:r>
              <a:rPr lang="en-GB" sz="1400" b="1" dirty="0">
                <a:latin typeface="Century Gothic" panose="020B0502020202020204" pitchFamily="34" charset="0"/>
              </a:rPr>
              <a:t>perdu/perdue</a:t>
            </a:r>
            <a:r>
              <a:rPr lang="en-GB" sz="1400" dirty="0">
                <a:latin typeface="Century Gothic" panose="020B0502020202020204" pitchFamily="34" charset="0"/>
              </a:rPr>
              <a:t>- confused</a:t>
            </a:r>
          </a:p>
          <a:p>
            <a:pPr lvl="3"/>
            <a:r>
              <a:rPr lang="en-GB" sz="1400" b="1" dirty="0" err="1">
                <a:latin typeface="Century Gothic" panose="020B0502020202020204" pitchFamily="34" charset="0"/>
              </a:rPr>
              <a:t>fatigué</a:t>
            </a:r>
            <a:r>
              <a:rPr lang="en-GB" sz="1400" b="1" dirty="0">
                <a:latin typeface="Century Gothic" panose="020B0502020202020204" pitchFamily="34" charset="0"/>
              </a:rPr>
              <a:t>/ </a:t>
            </a:r>
            <a:r>
              <a:rPr lang="en-GB" sz="1400" b="1" dirty="0" err="1">
                <a:latin typeface="Century Gothic" panose="020B0502020202020204" pitchFamily="34" charset="0"/>
              </a:rPr>
              <a:t>fatiguée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- tired</a:t>
            </a:r>
          </a:p>
          <a:p>
            <a:pPr lvl="3"/>
            <a:r>
              <a:rPr lang="en-GB" sz="1400" b="1" dirty="0" err="1">
                <a:latin typeface="Century Gothic" panose="020B0502020202020204" pitchFamily="34" charset="0"/>
              </a:rPr>
              <a:t>fier</a:t>
            </a:r>
            <a:r>
              <a:rPr lang="en-GB" sz="1400" b="1" dirty="0">
                <a:latin typeface="Century Gothic" panose="020B0502020202020204" pitchFamily="34" charset="0"/>
              </a:rPr>
              <a:t> / </a:t>
            </a:r>
            <a:r>
              <a:rPr lang="en-GB" sz="1400" b="1" dirty="0" err="1">
                <a:latin typeface="Century Gothic" panose="020B0502020202020204" pitchFamily="34" charset="0"/>
              </a:rPr>
              <a:t>fière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proud </a:t>
            </a:r>
          </a:p>
          <a:p>
            <a:pPr lvl="3"/>
            <a:r>
              <a:rPr lang="en-GB" sz="1400" b="1" dirty="0" err="1">
                <a:latin typeface="Century Gothic" panose="020B0502020202020204" pitchFamily="34" charset="0"/>
              </a:rPr>
              <a:t>surpris</a:t>
            </a:r>
            <a:r>
              <a:rPr lang="en-GB" sz="1400" b="1" dirty="0">
                <a:latin typeface="Century Gothic" panose="020B0502020202020204" pitchFamily="34" charset="0"/>
              </a:rPr>
              <a:t>/surprise</a:t>
            </a:r>
            <a:r>
              <a:rPr lang="en-GB" sz="1400" dirty="0">
                <a:latin typeface="Century Gothic" panose="020B0502020202020204" pitchFamily="34" charset="0"/>
              </a:rPr>
              <a:t>- surprised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	         triste</a:t>
            </a:r>
            <a:r>
              <a:rPr lang="en-GB" sz="1400" dirty="0">
                <a:latin typeface="Century Gothic" panose="020B0502020202020204" pitchFamily="34" charset="0"/>
              </a:rPr>
              <a:t>- sad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J’ai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faim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I am hungry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J’ai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soif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I am thirsty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J’ai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chaud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I feel hot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J’ai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froid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I feel cold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7791789" y="4434052"/>
            <a:ext cx="3892349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Phonics 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“j” (</a:t>
            </a:r>
            <a:r>
              <a:rPr lang="en-GB" sz="1400" b="1" dirty="0" err="1">
                <a:latin typeface="Century Gothic" panose="020B0502020202020204" pitchFamily="34" charset="0"/>
              </a:rPr>
              <a:t>j’</a:t>
            </a:r>
            <a:r>
              <a:rPr lang="en-GB" sz="1400" dirty="0" err="1">
                <a:latin typeface="Century Gothic" panose="020B0502020202020204" pitchFamily="34" charset="0"/>
              </a:rPr>
              <a:t>ai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b="1" dirty="0">
                <a:latin typeface="Century Gothic" panose="020B0502020202020204" pitchFamily="34" charset="0"/>
              </a:rPr>
              <a:t>J</a:t>
            </a:r>
            <a:r>
              <a:rPr lang="en-GB" sz="1400" dirty="0">
                <a:latin typeface="Century Gothic" panose="020B0502020202020204" pitchFamily="34" charset="0"/>
              </a:rPr>
              <a:t>e suis, </a:t>
            </a:r>
            <a:r>
              <a:rPr lang="en-GB" sz="1400" b="1" dirty="0" err="1">
                <a:latin typeface="Century Gothic" panose="020B0502020202020204" pitchFamily="34" charset="0"/>
              </a:rPr>
              <a:t>j</a:t>
            </a:r>
            <a:r>
              <a:rPr lang="en-GB" sz="1400" dirty="0" err="1">
                <a:latin typeface="Century Gothic" panose="020B0502020202020204" pitchFamily="34" charset="0"/>
              </a:rPr>
              <a:t>’aime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“-</a:t>
            </a:r>
            <a:r>
              <a:rPr lang="en-GB" sz="1400" dirty="0" err="1">
                <a:latin typeface="Century Gothic" panose="020B0502020202020204" pitchFamily="34" charset="0"/>
              </a:rPr>
              <a:t>eux</a:t>
            </a:r>
            <a:r>
              <a:rPr lang="en-GB" sz="1400" dirty="0">
                <a:latin typeface="Century Gothic" panose="020B0502020202020204" pitchFamily="34" charset="0"/>
              </a:rPr>
              <a:t>” (</a:t>
            </a:r>
            <a:r>
              <a:rPr lang="en-GB" sz="1400" dirty="0" err="1">
                <a:latin typeface="Century Gothic" panose="020B0502020202020204" pitchFamily="34" charset="0"/>
              </a:rPr>
              <a:t>ennuy</a:t>
            </a:r>
            <a:r>
              <a:rPr lang="en-GB" sz="1400" b="1" dirty="0" err="1">
                <a:latin typeface="Century Gothic" panose="020B0502020202020204" pitchFamily="34" charset="0"/>
              </a:rPr>
              <a:t>eux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heur</a:t>
            </a:r>
            <a:r>
              <a:rPr lang="en-GB" sz="1400" b="1" dirty="0" err="1">
                <a:latin typeface="Century Gothic" panose="020B0502020202020204" pitchFamily="34" charset="0"/>
              </a:rPr>
              <a:t>eux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ADE2B6-85BD-4119-ABB3-2233215B1CDA}"/>
              </a:ext>
            </a:extLst>
          </p:cNvPr>
          <p:cNvSpPr txBox="1"/>
          <p:nvPr/>
        </p:nvSpPr>
        <p:spPr>
          <a:xfrm>
            <a:off x="215111" y="4110393"/>
            <a:ext cx="4179504" cy="2462213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 Bank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To describe feelings in French, we need to make sure that the adjective used matches the person. The spelling can </a:t>
            </a:r>
            <a:r>
              <a:rPr lang="en-GB" sz="1400" b="1" dirty="0">
                <a:latin typeface="Century Gothic" panose="020B0502020202020204" pitchFamily="34" charset="0"/>
              </a:rPr>
              <a:t>change for a male or a female person</a:t>
            </a:r>
            <a:r>
              <a:rPr lang="en-GB" sz="1400" dirty="0">
                <a:latin typeface="Century Gothic" panose="020B0502020202020204" pitchFamily="34" charset="0"/>
              </a:rPr>
              <a:t>. Watch out!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dirty="0">
                <a:latin typeface="Century Gothic" panose="020B0502020202020204" pitchFamily="34" charset="0"/>
              </a:rPr>
              <a:t>in French we do not always use </a:t>
            </a:r>
            <a:r>
              <a:rPr lang="en-GB" sz="1400" b="1" dirty="0">
                <a:latin typeface="Century Gothic" panose="020B0502020202020204" pitchFamily="34" charset="0"/>
              </a:rPr>
              <a:t>“I am… (je suis) </a:t>
            </a:r>
            <a:r>
              <a:rPr lang="en-GB" sz="1400" dirty="0">
                <a:latin typeface="Century Gothic" panose="020B0502020202020204" pitchFamily="34" charset="0"/>
              </a:rPr>
              <a:t>to explain how we are feeling, we also use</a:t>
            </a:r>
            <a:r>
              <a:rPr lang="en-GB" sz="1400" b="1" dirty="0">
                <a:latin typeface="Century Gothic" panose="020B0502020202020204" pitchFamily="34" charset="0"/>
              </a:rPr>
              <a:t>” I have…” (</a:t>
            </a:r>
            <a:r>
              <a:rPr lang="en-GB" sz="1400" b="1" dirty="0" err="1">
                <a:latin typeface="Century Gothic" panose="020B0502020202020204" pitchFamily="34" charset="0"/>
              </a:rPr>
              <a:t>j’ai</a:t>
            </a:r>
            <a:r>
              <a:rPr lang="en-GB" sz="1400" b="1" dirty="0">
                <a:latin typeface="Century Gothic" panose="020B0502020202020204" pitchFamily="34" charset="0"/>
              </a:rPr>
              <a:t>) “I have the hunger” (</a:t>
            </a:r>
            <a:r>
              <a:rPr lang="en-GB" sz="1400" b="1" dirty="0" err="1">
                <a:latin typeface="Century Gothic" panose="020B0502020202020204" pitchFamily="34" charset="0"/>
              </a:rPr>
              <a:t>j’ai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faim</a:t>
            </a:r>
            <a:r>
              <a:rPr lang="en-GB" sz="1400" b="1" dirty="0">
                <a:latin typeface="Century Gothic" panose="020B0502020202020204" pitchFamily="34" charset="0"/>
              </a:rPr>
              <a:t>)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A4C49D-A363-4082-82C9-FF8834B501E7}"/>
              </a:ext>
            </a:extLst>
          </p:cNvPr>
          <p:cNvSpPr txBox="1"/>
          <p:nvPr/>
        </p:nvSpPr>
        <p:spPr>
          <a:xfrm>
            <a:off x="4547659" y="912134"/>
            <a:ext cx="3154619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School subject nouns bank 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l’anglais</a:t>
            </a:r>
            <a:r>
              <a:rPr lang="en-GB" sz="1400" dirty="0">
                <a:latin typeface="Century Gothic" panose="020B0502020202020204" pitchFamily="34" charset="0"/>
              </a:rPr>
              <a:t> - English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maths </a:t>
            </a:r>
            <a:r>
              <a:rPr lang="en-GB" sz="1400" dirty="0">
                <a:latin typeface="Century Gothic" panose="020B0502020202020204" pitchFamily="34" charset="0"/>
              </a:rPr>
              <a:t>- maths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français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French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l’EPS</a:t>
            </a:r>
            <a:r>
              <a:rPr lang="en-GB" sz="1400" dirty="0">
                <a:latin typeface="Century Gothic" panose="020B0502020202020204" pitchFamily="34" charset="0"/>
              </a:rPr>
              <a:t> – P.E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l’histoire</a:t>
            </a:r>
            <a:r>
              <a:rPr lang="en-GB" sz="1400" dirty="0">
                <a:latin typeface="Century Gothic" panose="020B0502020202020204" pitchFamily="34" charset="0"/>
              </a:rPr>
              <a:t> - history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géographie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- geography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sciences</a:t>
            </a:r>
            <a:r>
              <a:rPr lang="en-GB" sz="1400" dirty="0">
                <a:latin typeface="Century Gothic" panose="020B0502020202020204" pitchFamily="34" charset="0"/>
              </a:rPr>
              <a:t>- sciences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dessin </a:t>
            </a:r>
            <a:r>
              <a:rPr lang="en-GB" sz="1400" dirty="0">
                <a:latin typeface="Century Gothic" panose="020B0502020202020204" pitchFamily="34" charset="0"/>
              </a:rPr>
              <a:t>– art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749A7E-9071-FA6E-1EF5-A50CA6AF6301}"/>
              </a:ext>
            </a:extLst>
          </p:cNvPr>
          <p:cNvSpPr txBox="1"/>
          <p:nvPr/>
        </p:nvSpPr>
        <p:spPr>
          <a:xfrm>
            <a:off x="7815337" y="924089"/>
            <a:ext cx="3892349" cy="332398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Grammar Bank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The personal pronouns (singular) in French are :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</a:t>
            </a:r>
            <a:r>
              <a:rPr lang="en-GB" sz="1400" dirty="0">
                <a:latin typeface="Century Gothic" panose="020B0502020202020204" pitchFamily="34" charset="0"/>
              </a:rPr>
              <a:t> – I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Tu</a:t>
            </a:r>
            <a:r>
              <a:rPr lang="en-GB" sz="1400" dirty="0">
                <a:latin typeface="Century Gothic" panose="020B0502020202020204" pitchFamily="34" charset="0"/>
              </a:rPr>
              <a:t> – you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Il </a:t>
            </a:r>
            <a:r>
              <a:rPr lang="en-GB" sz="1400" dirty="0">
                <a:latin typeface="Century Gothic" panose="020B0502020202020204" pitchFamily="34" charset="0"/>
              </a:rPr>
              <a:t>– he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Elle</a:t>
            </a:r>
            <a:r>
              <a:rPr lang="en-GB" sz="1400" dirty="0">
                <a:latin typeface="Century Gothic" panose="020B0502020202020204" pitchFamily="34" charset="0"/>
              </a:rPr>
              <a:t> – she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Elle </a:t>
            </a:r>
            <a:r>
              <a:rPr lang="en-GB" sz="1400" b="1" dirty="0" err="1">
                <a:latin typeface="Century Gothic" panose="020B0502020202020204" pitchFamily="34" charset="0"/>
              </a:rPr>
              <a:t>habite</a:t>
            </a:r>
            <a:r>
              <a:rPr lang="en-GB" sz="1400" b="1" dirty="0">
                <a:latin typeface="Century Gothic" panose="020B0502020202020204" pitchFamily="34" charset="0"/>
              </a:rPr>
              <a:t> à</a:t>
            </a:r>
            <a:r>
              <a:rPr lang="en-GB" sz="1400" dirty="0">
                <a:latin typeface="Century Gothic" panose="020B0502020202020204" pitchFamily="34" charset="0"/>
              </a:rPr>
              <a:t>… / </a:t>
            </a:r>
            <a:r>
              <a:rPr lang="en-GB" sz="1400" b="1" dirty="0">
                <a:latin typeface="Century Gothic" panose="020B0502020202020204" pitchFamily="34" charset="0"/>
              </a:rPr>
              <a:t>Elle </a:t>
            </a:r>
            <a:r>
              <a:rPr lang="en-GB" sz="1400" b="1" dirty="0" err="1">
                <a:latin typeface="Century Gothic" panose="020B0502020202020204" pitchFamily="34" charset="0"/>
              </a:rPr>
              <a:t>s’appelle</a:t>
            </a:r>
            <a:r>
              <a:rPr lang="en-GB" sz="1400" dirty="0">
                <a:latin typeface="Century Gothic" panose="020B0502020202020204" pitchFamily="34" charset="0"/>
              </a:rPr>
              <a:t>… / </a:t>
            </a:r>
            <a:r>
              <a:rPr lang="en-GB" sz="1400" b="1" dirty="0">
                <a:latin typeface="Century Gothic" panose="020B0502020202020204" pitchFamily="34" charset="0"/>
              </a:rPr>
              <a:t>Elle a … </a:t>
            </a:r>
            <a:r>
              <a:rPr lang="en-GB" sz="1400" b="1" dirty="0" err="1">
                <a:latin typeface="Century Gothic" panose="020B0502020202020204" pitchFamily="34" charset="0"/>
              </a:rPr>
              <a:t>ans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she lives in… / She is called… / She is… years old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Il </a:t>
            </a:r>
            <a:r>
              <a:rPr lang="en-GB" sz="1400" b="1" dirty="0" err="1">
                <a:latin typeface="Century Gothic" panose="020B0502020202020204" pitchFamily="34" charset="0"/>
              </a:rPr>
              <a:t>habite</a:t>
            </a:r>
            <a:r>
              <a:rPr lang="en-GB" sz="1400" b="1" dirty="0">
                <a:latin typeface="Century Gothic" panose="020B0502020202020204" pitchFamily="34" charset="0"/>
              </a:rPr>
              <a:t> à</a:t>
            </a:r>
            <a:r>
              <a:rPr lang="en-GB" sz="1400" dirty="0">
                <a:latin typeface="Century Gothic" panose="020B0502020202020204" pitchFamily="34" charset="0"/>
              </a:rPr>
              <a:t>… / </a:t>
            </a:r>
            <a:r>
              <a:rPr lang="en-GB" sz="1400" b="1" dirty="0">
                <a:latin typeface="Century Gothic" panose="020B0502020202020204" pitchFamily="34" charset="0"/>
              </a:rPr>
              <a:t>Il </a:t>
            </a:r>
            <a:r>
              <a:rPr lang="en-GB" sz="1400" b="1" dirty="0" err="1">
                <a:latin typeface="Century Gothic" panose="020B0502020202020204" pitchFamily="34" charset="0"/>
              </a:rPr>
              <a:t>s’appelle</a:t>
            </a:r>
            <a:r>
              <a:rPr lang="en-GB" sz="1400" dirty="0">
                <a:latin typeface="Century Gothic" panose="020B0502020202020204" pitchFamily="34" charset="0"/>
              </a:rPr>
              <a:t>… / </a:t>
            </a:r>
            <a:r>
              <a:rPr lang="en-GB" sz="1400" b="1" dirty="0">
                <a:latin typeface="Century Gothic" panose="020B0502020202020204" pitchFamily="34" charset="0"/>
              </a:rPr>
              <a:t>Il a … </a:t>
            </a:r>
            <a:r>
              <a:rPr lang="en-GB" sz="1400" b="1" dirty="0" err="1">
                <a:latin typeface="Century Gothic" panose="020B0502020202020204" pitchFamily="34" charset="0"/>
              </a:rPr>
              <a:t>ans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He lives in… / He is called… / He is… years old</a:t>
            </a:r>
          </a:p>
        </p:txBody>
      </p:sp>
      <p:pic>
        <p:nvPicPr>
          <p:cNvPr id="8" name="Picture 7" descr="A close-up of a logo&#10;&#10;Description automatically generated">
            <a:extLst>
              <a:ext uri="{FF2B5EF4-FFF2-40B4-BE49-F238E27FC236}">
                <a16:creationId xmlns:a16="http://schemas.microsoft.com/office/drawing/2014/main" id="{91AC1156-190B-5771-4EC7-50F6AF74E3E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540" y="24910"/>
            <a:ext cx="920288" cy="9202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9A32FE6-51CC-F5FA-7C8D-B888C34258AA}"/>
              </a:ext>
            </a:extLst>
          </p:cNvPr>
          <p:cNvSpPr txBox="1"/>
          <p:nvPr/>
        </p:nvSpPr>
        <p:spPr>
          <a:xfrm>
            <a:off x="4547659" y="3248619"/>
            <a:ext cx="3161729" cy="332398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Expressing an opinion bank 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J’aime</a:t>
            </a:r>
            <a:r>
              <a:rPr lang="en-GB" sz="1400" b="1" dirty="0">
                <a:latin typeface="Century Gothic" panose="020B0502020202020204" pitchFamily="34" charset="0"/>
              </a:rPr>
              <a:t> –</a:t>
            </a:r>
            <a:r>
              <a:rPr lang="en-GB" sz="1400" dirty="0">
                <a:latin typeface="Century Gothic" panose="020B0502020202020204" pitchFamily="34" charset="0"/>
              </a:rPr>
              <a:t> I like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n’aime</a:t>
            </a:r>
            <a:r>
              <a:rPr lang="en-GB" sz="1400" b="1" dirty="0">
                <a:latin typeface="Century Gothic" panose="020B0502020202020204" pitchFamily="34" charset="0"/>
              </a:rPr>
              <a:t> pas – </a:t>
            </a:r>
            <a:r>
              <a:rPr lang="en-GB" sz="1400" dirty="0">
                <a:latin typeface="Century Gothic" panose="020B0502020202020204" pitchFamily="34" charset="0"/>
              </a:rPr>
              <a:t>I don’t like 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car - </a:t>
            </a:r>
            <a:r>
              <a:rPr lang="en-GB" sz="1400" dirty="0">
                <a:latin typeface="Century Gothic" panose="020B0502020202020204" pitchFamily="34" charset="0"/>
              </a:rPr>
              <a:t>because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et – </a:t>
            </a:r>
            <a:r>
              <a:rPr lang="en-GB" sz="1400" dirty="0">
                <a:latin typeface="Century Gothic" panose="020B0502020202020204" pitchFamily="34" charset="0"/>
              </a:rPr>
              <a:t>and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mais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but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C’est</a:t>
            </a:r>
            <a:r>
              <a:rPr lang="en-GB" sz="1400" b="1" dirty="0">
                <a:latin typeface="Century Gothic" panose="020B0502020202020204" pitchFamily="34" charset="0"/>
              </a:rPr>
              <a:t>…- </a:t>
            </a:r>
            <a:r>
              <a:rPr lang="en-GB" sz="1400" dirty="0">
                <a:latin typeface="Century Gothic" panose="020B0502020202020204" pitchFamily="34" charset="0"/>
              </a:rPr>
              <a:t>It is… -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            facile - </a:t>
            </a:r>
            <a:r>
              <a:rPr lang="en-GB" sz="1400" dirty="0">
                <a:latin typeface="Century Gothic" panose="020B0502020202020204" pitchFamily="34" charset="0"/>
              </a:rPr>
              <a:t>easy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            </a:t>
            </a:r>
            <a:r>
              <a:rPr lang="en-GB" sz="1400" b="1" dirty="0" err="1">
                <a:latin typeface="Century Gothic" panose="020B0502020202020204" pitchFamily="34" charset="0"/>
              </a:rPr>
              <a:t>ennuyeux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boring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            </a:t>
            </a:r>
            <a:r>
              <a:rPr lang="en-GB" sz="1400" b="1" dirty="0" err="1">
                <a:latin typeface="Century Gothic" panose="020B0502020202020204" pitchFamily="34" charset="0"/>
              </a:rPr>
              <a:t>intéréssant</a:t>
            </a:r>
            <a:r>
              <a:rPr lang="en-GB" sz="1400" b="1" dirty="0">
                <a:latin typeface="Century Gothic" panose="020B0502020202020204" pitchFamily="34" charset="0"/>
              </a:rPr>
              <a:t> - </a:t>
            </a:r>
            <a:r>
              <a:rPr lang="en-GB" sz="1400" dirty="0">
                <a:latin typeface="Century Gothic" panose="020B0502020202020204" pitchFamily="34" charset="0"/>
              </a:rPr>
              <a:t>interesting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            utile – </a:t>
            </a:r>
            <a:r>
              <a:rPr lang="en-GB" sz="1400" dirty="0">
                <a:latin typeface="Century Gothic" panose="020B0502020202020204" pitchFamily="34" charset="0"/>
              </a:rPr>
              <a:t>useful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            </a:t>
            </a:r>
            <a:r>
              <a:rPr lang="en-GB" sz="1400" b="1" dirty="0">
                <a:latin typeface="Century Gothic" panose="020B0502020202020204" pitchFamily="34" charset="0"/>
              </a:rPr>
              <a:t>difficile</a:t>
            </a:r>
            <a:r>
              <a:rPr lang="en-GB" sz="1400" dirty="0">
                <a:latin typeface="Century Gothic" panose="020B0502020202020204" pitchFamily="34" charset="0"/>
              </a:rPr>
              <a:t> – difficult </a:t>
            </a:r>
          </a:p>
        </p:txBody>
      </p:sp>
      <p:pic>
        <p:nvPicPr>
          <p:cNvPr id="19" name="Picture 18" descr="A picture containing drawing&#10;&#10;Description automatically generated">
            <a:extLst>
              <a:ext uri="{FF2B5EF4-FFF2-40B4-BE49-F238E27FC236}">
                <a16:creationId xmlns:a16="http://schemas.microsoft.com/office/drawing/2014/main" id="{3C7574FC-539D-2767-5BF6-C95B5A923F9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499" y="214924"/>
            <a:ext cx="1019513" cy="6796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C1D897A-F777-18F8-3626-58C3F1F91E6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578188" y="5643388"/>
            <a:ext cx="1254136" cy="94610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DB7D40-0D4B-B5B6-C441-BB6160C41B97}"/>
              </a:ext>
            </a:extLst>
          </p:cNvPr>
          <p:cNvSpPr txBox="1"/>
          <p:nvPr/>
        </p:nvSpPr>
        <p:spPr>
          <a:xfrm>
            <a:off x="7815337" y="5546497"/>
            <a:ext cx="3892349" cy="73866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E0358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Fact bank 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In France, children in primary school don’t go to school on Wednesdays!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C590277-3BB6-B063-EED7-3E6EF5D8FC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6">
            <a:alphaModFix amt="0"/>
          </a:blip>
          <a:stretch>
            <a:fillRect/>
          </a:stretch>
        </p:blipFill>
        <p:spPr>
          <a:xfrm>
            <a:off x="3090015" y="53764"/>
            <a:ext cx="1344586" cy="1344586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F2632B9-8F14-A48E-9D14-059685ACB3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6">
            <a:alphaModFix amt="0"/>
          </a:blip>
          <a:stretch>
            <a:fillRect/>
          </a:stretch>
        </p:blipFill>
        <p:spPr>
          <a:xfrm>
            <a:off x="2672080" y="2579079"/>
            <a:ext cx="1245920" cy="124592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3CF3878-E416-E00F-6C25-62E55CF700F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6">
            <a:alphaModFix amt="0"/>
          </a:blip>
          <a:stretch>
            <a:fillRect/>
          </a:stretch>
        </p:blipFill>
        <p:spPr>
          <a:xfrm>
            <a:off x="6326956" y="2515122"/>
            <a:ext cx="1251868" cy="1442981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591E007-B874-55C1-FB29-AD79BBBF747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6">
            <a:alphaModFix amt="0"/>
          </a:blip>
          <a:stretch>
            <a:fillRect/>
          </a:stretch>
        </p:blipFill>
        <p:spPr>
          <a:xfrm>
            <a:off x="6037422" y="3613157"/>
            <a:ext cx="1430332" cy="1430332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4661534-3C38-4F0E-1EA0-7464B5E8E87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6">
            <a:alphaModFix amt="0"/>
          </a:blip>
          <a:stretch>
            <a:fillRect/>
          </a:stretch>
        </p:blipFill>
        <p:spPr>
          <a:xfrm>
            <a:off x="6441441" y="5390399"/>
            <a:ext cx="1560590" cy="1560590"/>
          </a:xfrm>
          <a:prstGeom prst="rect">
            <a:avLst/>
          </a:prstGeom>
        </p:spPr>
      </p:pic>
      <p:pic>
        <p:nvPicPr>
          <p:cNvPr id="1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6FAA80F-91F7-4436-5FB5-4BBA04FC9DAD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6">
            <a:alphaModFix amt="0"/>
          </a:blip>
          <a:stretch>
            <a:fillRect/>
          </a:stretch>
        </p:blipFill>
        <p:spPr>
          <a:xfrm>
            <a:off x="8806151" y="799174"/>
            <a:ext cx="1344586" cy="1344586"/>
          </a:xfrm>
          <a:prstGeom prst="rect">
            <a:avLst/>
          </a:prstGeom>
        </p:spPr>
      </p:pic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9CAF17A-39F3-0CC3-AEF6-CFBF4CBBF649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6">
            <a:alphaModFix amt="0"/>
          </a:blip>
          <a:stretch>
            <a:fillRect/>
          </a:stretch>
        </p:blipFill>
        <p:spPr>
          <a:xfrm>
            <a:off x="10575945" y="1336123"/>
            <a:ext cx="1344585" cy="1344585"/>
          </a:xfrm>
          <a:prstGeom prst="rect">
            <a:avLst/>
          </a:prstGeom>
        </p:spPr>
      </p:pic>
      <p:pic>
        <p:nvPicPr>
          <p:cNvPr id="20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028A95F-CEA6-7DE6-6BF4-ABEB2F63643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6">
            <a:alphaModFix amt="0"/>
          </a:blip>
          <a:stretch>
            <a:fillRect/>
          </a:stretch>
        </p:blipFill>
        <p:spPr>
          <a:xfrm>
            <a:off x="10575945" y="2367312"/>
            <a:ext cx="1237691" cy="1237691"/>
          </a:xfrm>
          <a:prstGeom prst="rect">
            <a:avLst/>
          </a:prstGeom>
        </p:spPr>
      </p:pic>
      <p:pic>
        <p:nvPicPr>
          <p:cNvPr id="2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06031FC-7F92-4ADC-AEDB-BC770937AE4A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6">
            <a:alphaModFix amt="0"/>
          </a:blip>
          <a:stretch>
            <a:fillRect/>
          </a:stretch>
        </p:blipFill>
        <p:spPr>
          <a:xfrm>
            <a:off x="10575945" y="3947613"/>
            <a:ext cx="1432018" cy="1432018"/>
          </a:xfrm>
          <a:prstGeom prst="rect">
            <a:avLst/>
          </a:prstGeom>
        </p:spPr>
      </p:pic>
      <p:pic>
        <p:nvPicPr>
          <p:cNvPr id="2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4BD2144-CA31-AC01-726E-6EA743FEAC14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6">
            <a:alphaModFix amt="0"/>
          </a:blip>
          <a:stretch>
            <a:fillRect/>
          </a:stretch>
        </p:blipFill>
        <p:spPr>
          <a:xfrm>
            <a:off x="6102927" y="536779"/>
            <a:ext cx="1344586" cy="134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2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7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7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360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86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14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983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816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0805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351</Words>
  <Application>Microsoft Office PowerPoint</Application>
  <PresentationFormat>Widescreen</PresentationFormat>
  <Paragraphs>58</Paragraphs>
  <Slides>1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Catherine Simms</cp:lastModifiedBy>
  <cp:revision>70</cp:revision>
  <cp:lastPrinted>2019-12-10T09:41:14Z</cp:lastPrinted>
  <dcterms:created xsi:type="dcterms:W3CDTF">2019-08-20T09:39:52Z</dcterms:created>
  <dcterms:modified xsi:type="dcterms:W3CDTF">2024-05-18T21:00:11Z</dcterms:modified>
</cp:coreProperties>
</file>