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939646-D468-42FD-80BB-2DBB48454C7F}" v="23" dt="2024-05-10T10:11:24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28939646-D468-42FD-80BB-2DBB48454C7F}"/>
    <pc:docChg chg="undo custSel modSld">
      <pc:chgData name="Emilie Woodroffe" userId="b157383c7860d663" providerId="LiveId" clId="{28939646-D468-42FD-80BB-2DBB48454C7F}" dt="2024-05-10T10:11:27.817" v="551" actId="14100"/>
      <pc:docMkLst>
        <pc:docMk/>
      </pc:docMkLst>
      <pc:sldChg chg="addSp delSp modSp mod setBg delAnim modAnim">
        <pc:chgData name="Emilie Woodroffe" userId="b157383c7860d663" providerId="LiveId" clId="{28939646-D468-42FD-80BB-2DBB48454C7F}" dt="2024-05-10T10:11:27.817" v="551" actId="14100"/>
        <pc:sldMkLst>
          <pc:docMk/>
          <pc:sldMk cId="2685529057" sldId="264"/>
        </pc:sldMkLst>
        <pc:spChg chg="del">
          <ac:chgData name="Emilie Woodroffe" userId="b157383c7860d663" providerId="LiveId" clId="{28939646-D468-42FD-80BB-2DBB48454C7F}" dt="2024-04-26T13:38:14.599" v="2" actId="478"/>
          <ac:spMkLst>
            <pc:docMk/>
            <pc:sldMk cId="2685529057" sldId="264"/>
            <ac:spMk id="5" creationId="{18A9B209-59C0-4ABE-8F41-BD0DAF348794}"/>
          </ac:spMkLst>
        </pc:spChg>
        <pc:spChg chg="add mod">
          <ac:chgData name="Emilie Woodroffe" userId="b157383c7860d663" providerId="LiveId" clId="{28939646-D468-42FD-80BB-2DBB48454C7F}" dt="2024-05-10T10:10:40.952" v="546" actId="1076"/>
          <ac:spMkLst>
            <pc:docMk/>
            <pc:sldMk cId="2685529057" sldId="264"/>
            <ac:spMk id="5" creationId="{AE9FF455-C92E-0833-17CE-D885F4E4125C}"/>
          </ac:spMkLst>
        </pc:spChg>
        <pc:spChg chg="add mod">
          <ac:chgData name="Emilie Woodroffe" userId="b157383c7860d663" providerId="LiveId" clId="{28939646-D468-42FD-80BB-2DBB48454C7F}" dt="2024-04-30T14:28:34.972" v="261" actId="1076"/>
          <ac:spMkLst>
            <pc:docMk/>
            <pc:sldMk cId="2685529057" sldId="264"/>
            <ac:spMk id="7" creationId="{36AD0807-F8E9-47D7-B8C6-1DCA463DA9F1}"/>
          </ac:spMkLst>
        </pc:spChg>
        <pc:spChg chg="add mod">
          <ac:chgData name="Emilie Woodroffe" userId="b157383c7860d663" providerId="LiveId" clId="{28939646-D468-42FD-80BB-2DBB48454C7F}" dt="2024-04-30T14:49:10.182" v="416" actId="1076"/>
          <ac:spMkLst>
            <pc:docMk/>
            <pc:sldMk cId="2685529057" sldId="264"/>
            <ac:spMk id="8" creationId="{AAD9F032-F0B2-8613-CD72-1DD9122ACCFF}"/>
          </ac:spMkLst>
        </pc:spChg>
        <pc:spChg chg="mod">
          <ac:chgData name="Emilie Woodroffe" userId="b157383c7860d663" providerId="LiveId" clId="{28939646-D468-42FD-80BB-2DBB48454C7F}" dt="2024-04-30T14:29:22.345" v="273" actId="1076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28939646-D468-42FD-80BB-2DBB48454C7F}" dt="2024-04-30T14:48:58.739" v="411" actId="1076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28939646-D468-42FD-80BB-2DBB48454C7F}" dt="2024-04-30T14:49:03.824" v="413" actId="1076"/>
          <ac:spMkLst>
            <pc:docMk/>
            <pc:sldMk cId="2685529057" sldId="264"/>
            <ac:spMk id="12" creationId="{0BFF1EF8-084B-4608-BC05-EB143649CB20}"/>
          </ac:spMkLst>
        </pc:spChg>
        <pc:spChg chg="mod">
          <ac:chgData name="Emilie Woodroffe" userId="b157383c7860d663" providerId="LiveId" clId="{28939646-D468-42FD-80BB-2DBB48454C7F}" dt="2024-04-30T14:48:43.609" v="409" actId="120"/>
          <ac:spMkLst>
            <pc:docMk/>
            <pc:sldMk cId="2685529057" sldId="264"/>
            <ac:spMk id="13" creationId="{D92B09AC-DF32-458B-9228-CA00342C7239}"/>
          </ac:spMkLst>
        </pc:spChg>
        <pc:spChg chg="mod">
          <ac:chgData name="Emilie Woodroffe" userId="b157383c7860d663" providerId="LiveId" clId="{28939646-D468-42FD-80BB-2DBB48454C7F}" dt="2024-04-30T14:49:08.399" v="415" actId="1076"/>
          <ac:spMkLst>
            <pc:docMk/>
            <pc:sldMk cId="2685529057" sldId="264"/>
            <ac:spMk id="16" creationId="{12684117-C3C4-4205-80D6-C52CCEC8213E}"/>
          </ac:spMkLst>
        </pc:spChg>
        <pc:spChg chg="mod">
          <ac:chgData name="Emilie Woodroffe" userId="b157383c7860d663" providerId="LiveId" clId="{28939646-D468-42FD-80BB-2DBB48454C7F}" dt="2024-05-10T09:25:00.781" v="539" actId="20577"/>
          <ac:spMkLst>
            <pc:docMk/>
            <pc:sldMk cId="2685529057" sldId="264"/>
            <ac:spMk id="18" creationId="{F3939B15-DF6D-40AE-BF87-E3F3D885AEEC}"/>
          </ac:spMkLst>
        </pc:spChg>
        <pc:picChg chg="del mod">
          <ac:chgData name="Emilie Woodroffe" userId="b157383c7860d663" providerId="LiveId" clId="{28939646-D468-42FD-80BB-2DBB48454C7F}" dt="2024-04-30T14:27:32.032" v="244" actId="478"/>
          <ac:picMkLst>
            <pc:docMk/>
            <pc:sldMk cId="2685529057" sldId="264"/>
            <ac:picMk id="2" creationId="{6CF65E24-7A70-4C4D-8D48-1AB91B3052DE}"/>
          </ac:picMkLst>
        </pc:picChg>
        <pc:picChg chg="add mod">
          <ac:chgData name="Emilie Woodroffe" userId="b157383c7860d663" providerId="LiveId" clId="{28939646-D468-42FD-80BB-2DBB48454C7F}" dt="2024-05-10T09:37:24.125" v="542" actId="1076"/>
          <ac:picMkLst>
            <pc:docMk/>
            <pc:sldMk cId="2685529057" sldId="264"/>
            <ac:picMk id="2" creationId="{8768CD75-0A0D-B6E2-9925-CA5E6574A241}"/>
          </ac:picMkLst>
        </pc:picChg>
        <pc:picChg chg="del">
          <ac:chgData name="Emilie Woodroffe" userId="b157383c7860d663" providerId="LiveId" clId="{28939646-D468-42FD-80BB-2DBB48454C7F}" dt="2024-04-26T13:38:12.109" v="0" actId="478"/>
          <ac:picMkLst>
            <pc:docMk/>
            <pc:sldMk cId="2685529057" sldId="264"/>
            <ac:picMk id="3" creationId="{35812521-DF0A-469C-8661-E8178936F9D6}"/>
          </ac:picMkLst>
        </pc:picChg>
        <pc:picChg chg="mod">
          <ac:chgData name="Emilie Woodroffe" userId="b157383c7860d663" providerId="LiveId" clId="{28939646-D468-42FD-80BB-2DBB48454C7F}" dt="2024-05-10T10:10:22.085" v="544" actId="14100"/>
          <ac:picMkLst>
            <pc:docMk/>
            <pc:sldMk cId="2685529057" sldId="264"/>
            <ac:picMk id="3" creationId="{4326D42A-EB19-7574-3CC1-A1669671ACD2}"/>
          </ac:picMkLst>
        </pc:picChg>
        <pc:picChg chg="del mod">
          <ac:chgData name="Emilie Woodroffe" userId="b157383c7860d663" providerId="LiveId" clId="{28939646-D468-42FD-80BB-2DBB48454C7F}" dt="2024-05-10T09:25:27.335" v="540" actId="478"/>
          <ac:picMkLst>
            <pc:docMk/>
            <pc:sldMk cId="2685529057" sldId="264"/>
            <ac:picMk id="4" creationId="{52FF08DA-F455-4A81-9DF9-0652AF19FFF2}"/>
          </ac:picMkLst>
        </pc:picChg>
        <pc:picChg chg="mod">
          <ac:chgData name="Emilie Woodroffe" userId="b157383c7860d663" providerId="LiveId" clId="{28939646-D468-42FD-80BB-2DBB48454C7F}" dt="2024-05-10T10:10:45.019" v="548" actId="1076"/>
          <ac:picMkLst>
            <pc:docMk/>
            <pc:sldMk cId="2685529057" sldId="264"/>
            <ac:picMk id="4" creationId="{AAB497A9-8208-2592-55D2-2A090DFA4302}"/>
          </ac:picMkLst>
        </pc:picChg>
        <pc:picChg chg="del mod">
          <ac:chgData name="Emilie Woodroffe" userId="b157383c7860d663" providerId="LiveId" clId="{28939646-D468-42FD-80BB-2DBB48454C7F}" dt="2024-04-30T14:28:30.532" v="260" actId="478"/>
          <ac:picMkLst>
            <pc:docMk/>
            <pc:sldMk cId="2685529057" sldId="264"/>
            <ac:picMk id="6" creationId="{A1215CF2-8EE5-47E5-BABA-6ED5B50364BC}"/>
          </ac:picMkLst>
        </pc:picChg>
        <pc:picChg chg="mod">
          <ac:chgData name="Emilie Woodroffe" userId="b157383c7860d663" providerId="LiveId" clId="{28939646-D468-42FD-80BB-2DBB48454C7F}" dt="2024-05-10T10:11:09.712" v="549" actId="1076"/>
          <ac:picMkLst>
            <pc:docMk/>
            <pc:sldMk cId="2685529057" sldId="264"/>
            <ac:picMk id="6" creationId="{D36067DE-6CD4-E715-ACC4-6A9E2A1CB5E2}"/>
          </ac:picMkLst>
        </pc:picChg>
        <pc:picChg chg="add del mod">
          <ac:chgData name="Emilie Woodroffe" userId="b157383c7860d663" providerId="LiveId" clId="{28939646-D468-42FD-80BB-2DBB48454C7F}" dt="2024-04-26T13:39:22.521" v="78" actId="478"/>
          <ac:picMkLst>
            <pc:docMk/>
            <pc:sldMk cId="2685529057" sldId="264"/>
            <ac:picMk id="7" creationId="{1599165B-CB98-9F98-051A-6C978FDAA49D}"/>
          </ac:picMkLst>
        </pc:picChg>
        <pc:picChg chg="add del mod">
          <ac:chgData name="Emilie Woodroffe" userId="b157383c7860d663" providerId="LiveId" clId="{28939646-D468-42FD-80BB-2DBB48454C7F}" dt="2024-04-26T13:38:53.272" v="74" actId="478"/>
          <ac:picMkLst>
            <pc:docMk/>
            <pc:sldMk cId="2685529057" sldId="264"/>
            <ac:picMk id="8" creationId="{FFF789DE-E51D-63F3-98FB-0B2951BFC749}"/>
          </ac:picMkLst>
        </pc:picChg>
        <pc:picChg chg="mod">
          <ac:chgData name="Emilie Woodroffe" userId="b157383c7860d663" providerId="LiveId" clId="{28939646-D468-42FD-80BB-2DBB48454C7F}" dt="2024-05-10T10:11:27.817" v="551" actId="14100"/>
          <ac:picMkLst>
            <pc:docMk/>
            <pc:sldMk cId="2685529057" sldId="264"/>
            <ac:picMk id="10" creationId="{EADDC003-8F96-3183-9EE8-0C236EFB7F2E}"/>
          </ac:picMkLst>
        </pc:picChg>
        <pc:picChg chg="add del mod">
          <ac:chgData name="Emilie Woodroffe" userId="b157383c7860d663" providerId="LiveId" clId="{28939646-D468-42FD-80BB-2DBB48454C7F}" dt="2024-04-30T14:37:03.775" v="284" actId="478"/>
          <ac:picMkLst>
            <pc:docMk/>
            <pc:sldMk cId="2685529057" sldId="264"/>
            <ac:picMk id="10" creationId="{F69ACED7-6AB7-FC7B-DDF1-53502F5026DB}"/>
          </ac:picMkLst>
        </pc:picChg>
        <pc:picChg chg="add mod">
          <ac:chgData name="Emilie Woodroffe" userId="b157383c7860d663" providerId="LiveId" clId="{28939646-D468-42FD-80BB-2DBB48454C7F}" dt="2024-04-30T14:28:36.769" v="262" actId="1076"/>
          <ac:picMkLst>
            <pc:docMk/>
            <pc:sldMk cId="2685529057" sldId="264"/>
            <ac:picMk id="14" creationId="{0FD7B57E-FD26-2EC8-C8E8-7B7932B48AE5}"/>
          </ac:picMkLst>
        </pc:picChg>
        <pc:picChg chg="add mod">
          <ac:chgData name="Emilie Woodroffe" userId="b157383c7860d663" providerId="LiveId" clId="{28939646-D468-42FD-80BB-2DBB48454C7F}" dt="2024-04-30T14:28:38.065" v="263" actId="1076"/>
          <ac:picMkLst>
            <pc:docMk/>
            <pc:sldMk cId="2685529057" sldId="264"/>
            <ac:picMk id="15" creationId="{081F6443-7DDF-0E96-7909-7E0E9347DB9A}"/>
          </ac:picMkLst>
        </pc:picChg>
        <pc:picChg chg="add mod ord">
          <ac:chgData name="Emilie Woodroffe" userId="b157383c7860d663" providerId="LiveId" clId="{28939646-D468-42FD-80BB-2DBB48454C7F}" dt="2024-04-30T14:48:53.093" v="410" actId="1076"/>
          <ac:picMkLst>
            <pc:docMk/>
            <pc:sldMk cId="2685529057" sldId="264"/>
            <ac:picMk id="19" creationId="{18B39AF5-A3CC-9D86-0DCB-FFBE4422489C}"/>
          </ac:picMkLst>
        </pc:picChg>
        <pc:picChg chg="del">
          <ac:chgData name="Emilie Woodroffe" userId="b157383c7860d663" providerId="LiveId" clId="{28939646-D468-42FD-80BB-2DBB48454C7F}" dt="2024-04-26T13:38:13.047" v="1" actId="478"/>
          <ac:picMkLst>
            <pc:docMk/>
            <pc:sldMk cId="2685529057" sldId="264"/>
            <ac:picMk id="21" creationId="{1CB9F731-8DE7-4ABA-8EC2-0AD194859D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26/06/2024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18B39AF5-A3CC-9D86-0DCB-FFBE442248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" y="0"/>
            <a:ext cx="12192000" cy="6858000"/>
          </a:xfrm>
          <a:prstGeom prst="rect">
            <a:avLst/>
          </a:prstGeom>
        </p:spPr>
      </p:pic>
      <p:pic>
        <p:nvPicPr>
          <p:cNvPr id="14" name="Picture 13" descr="A close-up of a logo&#10;&#10;Description automatically generated">
            <a:extLst>
              <a:ext uri="{FF2B5EF4-FFF2-40B4-BE49-F238E27FC236}">
                <a16:creationId xmlns:a16="http://schemas.microsoft.com/office/drawing/2014/main" id="{0FD7B57E-FD26-2EC8-C8E8-7B7932B48A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018" y="307724"/>
            <a:ext cx="920288" cy="920288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F6443-7DDF-0E96-7909-7E0E9347DB9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352451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3110741" y="393876"/>
            <a:ext cx="5532284" cy="33855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Knowledge organiser: The calendar and celebrations.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341050" y="1463310"/>
            <a:ext cx="3565133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lundi</a:t>
            </a:r>
            <a:r>
              <a:rPr lang="en-GB" sz="1400" dirty="0">
                <a:latin typeface="Century Gothic" panose="020B0502020202020204" pitchFamily="34" charset="0"/>
              </a:rPr>
              <a:t> - Monday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mardi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Tuesday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mercredi</a:t>
            </a:r>
            <a:r>
              <a:rPr lang="en-GB" sz="1400" dirty="0">
                <a:latin typeface="Century Gothic" panose="020B0502020202020204" pitchFamily="34" charset="0"/>
              </a:rPr>
              <a:t> - Wednesday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jeudi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Thursday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vendredi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Friday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samedi</a:t>
            </a:r>
            <a:r>
              <a:rPr lang="en-GB" sz="1400" dirty="0">
                <a:latin typeface="Century Gothic" panose="020B0502020202020204" pitchFamily="34" charset="0"/>
              </a:rPr>
              <a:t> - Saturday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dimanche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Sunday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8219615" y="1463979"/>
            <a:ext cx="3565133" cy="246221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pPr algn="just"/>
            <a:r>
              <a:rPr lang="en-GB" sz="1400" dirty="0">
                <a:latin typeface="Century Gothic" panose="020B0502020202020204" pitchFamily="34" charset="0"/>
              </a:rPr>
              <a:t>When you ask a question in French you can turn a sentence into a question by raising the pitch of your voice at the end of the question. Practice reading these phrases!</a:t>
            </a:r>
          </a:p>
          <a:p>
            <a:pPr algn="just"/>
            <a:endParaRPr lang="en-GB" sz="1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b="1" dirty="0" err="1">
                <a:latin typeface="Century Gothic" panose="020B0502020202020204" pitchFamily="34" charset="0"/>
              </a:rPr>
              <a:t>Aujourd’hui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lundi</a:t>
            </a:r>
            <a:r>
              <a:rPr lang="en-GB" sz="1400" b="1" dirty="0">
                <a:latin typeface="Century Gothic" panose="020B0502020202020204" pitchFamily="34" charset="0"/>
              </a:rPr>
              <a:t>.. </a:t>
            </a:r>
            <a:r>
              <a:rPr lang="en-GB" sz="1400" dirty="0">
                <a:latin typeface="Century Gothic" panose="020B0502020202020204" pitchFamily="34" charset="0"/>
              </a:rPr>
              <a:t>– Today is Monday.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b="1" dirty="0" err="1">
                <a:latin typeface="Century Gothic" panose="020B0502020202020204" pitchFamily="34" charset="0"/>
              </a:rPr>
              <a:t>Aujourd’hui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lundi</a:t>
            </a:r>
            <a:r>
              <a:rPr lang="en-GB" sz="1400" b="1" dirty="0">
                <a:latin typeface="Century Gothic" panose="020B0502020202020204" pitchFamily="34" charset="0"/>
              </a:rPr>
              <a:t>? </a:t>
            </a:r>
            <a:r>
              <a:rPr lang="en-GB" sz="1400" dirty="0">
                <a:latin typeface="Century Gothic" panose="020B0502020202020204" pitchFamily="34" charset="0"/>
              </a:rPr>
              <a:t>– Is it Monday today?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300616" y="3731219"/>
            <a:ext cx="3565134" cy="138499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quand</a:t>
            </a:r>
            <a:r>
              <a:rPr lang="en-GB" sz="1400" b="1" dirty="0">
                <a:latin typeface="Century Gothic" panose="020B0502020202020204" pitchFamily="34" charset="0"/>
              </a:rPr>
              <a:t> ton </a:t>
            </a:r>
            <a:r>
              <a:rPr lang="en-GB" sz="1400" b="1" dirty="0" err="1">
                <a:latin typeface="Century Gothic" panose="020B0502020202020204" pitchFamily="34" charset="0"/>
              </a:rPr>
              <a:t>anniversaire</a:t>
            </a:r>
            <a:r>
              <a:rPr lang="en-GB" sz="1400" b="1" dirty="0">
                <a:latin typeface="Century Gothic" panose="020B0502020202020204" pitchFamily="34" charset="0"/>
              </a:rPr>
              <a:t>? </a:t>
            </a:r>
            <a:r>
              <a:rPr lang="en-GB" sz="1400" dirty="0">
                <a:latin typeface="Century Gothic" panose="020B0502020202020204" pitchFamily="34" charset="0"/>
              </a:rPr>
              <a:t>– When is your birthday?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quel</a:t>
            </a:r>
            <a:r>
              <a:rPr lang="en-GB" sz="1400" b="1" dirty="0">
                <a:latin typeface="Century Gothic" panose="020B0502020202020204" pitchFamily="34" charset="0"/>
              </a:rPr>
              <a:t> jour </a:t>
            </a:r>
            <a:r>
              <a:rPr lang="en-GB" sz="1400" b="1" dirty="0" err="1">
                <a:latin typeface="Century Gothic" panose="020B0502020202020204" pitchFamily="34" charset="0"/>
              </a:rPr>
              <a:t>aujourd’hui</a:t>
            </a:r>
            <a:r>
              <a:rPr lang="en-GB" sz="1400" b="1" dirty="0">
                <a:latin typeface="Century Gothic" panose="020B0502020202020204" pitchFamily="34" charset="0"/>
              </a:rPr>
              <a:t>?- </a:t>
            </a:r>
            <a:r>
              <a:rPr lang="en-GB" sz="1400" dirty="0">
                <a:latin typeface="Century Gothic" panose="020B0502020202020204" pitchFamily="34" charset="0"/>
              </a:rPr>
              <a:t>What day is it today?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4240703" y="4691854"/>
            <a:ext cx="3565133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60365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Some of the French days of the week are named after the planets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e.g. </a:t>
            </a:r>
            <a:r>
              <a:rPr lang="en-GB" sz="1400" b="1" dirty="0" err="1">
                <a:latin typeface="Century Gothic" panose="020B0502020202020204" pitchFamily="34" charset="0"/>
              </a:rPr>
              <a:t>mardi</a:t>
            </a:r>
            <a:r>
              <a:rPr lang="en-GB" sz="1400" b="1" dirty="0">
                <a:latin typeface="Century Gothic" panose="020B0502020202020204" pitchFamily="34" charset="0"/>
              </a:rPr>
              <a:t> → Mars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287961" y="5338184"/>
            <a:ext cx="3509125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“di” </a:t>
            </a:r>
            <a:r>
              <a:rPr lang="en-GB" sz="1400" dirty="0">
                <a:latin typeface="Century Gothic" panose="020B0502020202020204" pitchFamily="34" charset="0"/>
              </a:rPr>
              <a:t>(</a:t>
            </a:r>
            <a:r>
              <a:rPr lang="en-GB" sz="1400" dirty="0" err="1">
                <a:latin typeface="Century Gothic" panose="020B0502020202020204" pitchFamily="34" charset="0"/>
              </a:rPr>
              <a:t>lun</a:t>
            </a:r>
            <a:r>
              <a:rPr lang="en-GB" sz="1400" b="1" dirty="0" err="1">
                <a:latin typeface="Century Gothic" panose="020B0502020202020204" pitchFamily="34" charset="0"/>
              </a:rPr>
              <a:t>di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mar</a:t>
            </a:r>
            <a:r>
              <a:rPr lang="en-GB" sz="1400" b="1" dirty="0" err="1">
                <a:latin typeface="Century Gothic" panose="020B0502020202020204" pitchFamily="34" charset="0"/>
              </a:rPr>
              <a:t>di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di</a:t>
            </a:r>
            <a:r>
              <a:rPr lang="en-GB" sz="1400" dirty="0" err="1">
                <a:latin typeface="Century Gothic" panose="020B0502020202020204" pitchFamily="34" charset="0"/>
              </a:rPr>
              <a:t>manche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er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janvi</a:t>
            </a:r>
            <a:r>
              <a:rPr lang="en-GB" sz="1400" b="1" dirty="0" err="1">
                <a:latin typeface="Century Gothic" panose="020B0502020202020204" pitchFamily="34" charset="0"/>
              </a:rPr>
              <a:t>er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févri</a:t>
            </a:r>
            <a:r>
              <a:rPr lang="en-GB" sz="1400" b="1" dirty="0" err="1">
                <a:latin typeface="Century Gothic" panose="020B0502020202020204" pitchFamily="34" charset="0"/>
              </a:rPr>
              <a:t>er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et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juill</a:t>
            </a:r>
            <a:r>
              <a:rPr lang="en-GB" sz="1400" b="1" dirty="0" err="1">
                <a:latin typeface="Century Gothic" panose="020B0502020202020204" pitchFamily="34" charset="0"/>
              </a:rPr>
              <a:t>et</a:t>
            </a:r>
            <a:r>
              <a:rPr lang="en-GB" sz="1400" dirty="0">
                <a:latin typeface="Century Gothic" panose="020B0502020202020204" pitchFamily="34" charset="0"/>
              </a:rPr>
              <a:t>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9FF455-C92E-0833-17CE-D885F4E4125C}"/>
              </a:ext>
            </a:extLst>
          </p:cNvPr>
          <p:cNvSpPr txBox="1"/>
          <p:nvPr/>
        </p:nvSpPr>
        <p:spPr>
          <a:xfrm>
            <a:off x="4240704" y="1460682"/>
            <a:ext cx="3565133" cy="310854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 sz="1400" dirty="0"/>
              <a:t>Noun bank</a:t>
            </a:r>
          </a:p>
          <a:p>
            <a:endParaRPr lang="en-GB" sz="1400" dirty="0"/>
          </a:p>
          <a:p>
            <a:r>
              <a:rPr lang="en-GB" sz="1400" dirty="0" err="1"/>
              <a:t>janvier</a:t>
            </a:r>
            <a:r>
              <a:rPr lang="en-GB" sz="1400" dirty="0"/>
              <a:t>- </a:t>
            </a:r>
            <a:r>
              <a:rPr lang="en-GB" sz="1400" b="0" dirty="0"/>
              <a:t>January</a:t>
            </a:r>
          </a:p>
          <a:p>
            <a:r>
              <a:rPr lang="en-GB" sz="1400" dirty="0" err="1"/>
              <a:t>février</a:t>
            </a:r>
            <a:r>
              <a:rPr lang="en-GB" sz="1400" dirty="0"/>
              <a:t>- </a:t>
            </a:r>
            <a:r>
              <a:rPr lang="en-GB" sz="1400" b="0" dirty="0"/>
              <a:t>February</a:t>
            </a:r>
          </a:p>
          <a:p>
            <a:r>
              <a:rPr lang="en-GB" sz="1400" dirty="0"/>
              <a:t>mars- </a:t>
            </a:r>
            <a:r>
              <a:rPr lang="en-GB" sz="1400" b="0" dirty="0"/>
              <a:t>March</a:t>
            </a:r>
          </a:p>
          <a:p>
            <a:r>
              <a:rPr lang="en-GB" sz="1400" dirty="0" err="1"/>
              <a:t>avril</a:t>
            </a:r>
            <a:r>
              <a:rPr lang="en-GB" sz="1400" dirty="0"/>
              <a:t>- </a:t>
            </a:r>
            <a:r>
              <a:rPr lang="en-GB" sz="1400" b="0" dirty="0"/>
              <a:t>April</a:t>
            </a:r>
          </a:p>
          <a:p>
            <a:r>
              <a:rPr lang="en-GB" sz="1400" dirty="0" err="1"/>
              <a:t>mai</a:t>
            </a:r>
            <a:r>
              <a:rPr lang="en-GB" sz="1400" dirty="0"/>
              <a:t>- </a:t>
            </a:r>
            <a:r>
              <a:rPr lang="en-GB" sz="1400" b="0" dirty="0"/>
              <a:t>May</a:t>
            </a:r>
          </a:p>
          <a:p>
            <a:r>
              <a:rPr lang="en-GB" sz="1400" dirty="0" err="1"/>
              <a:t>juin</a:t>
            </a:r>
            <a:r>
              <a:rPr lang="en-GB" sz="1400" dirty="0"/>
              <a:t>- </a:t>
            </a:r>
            <a:r>
              <a:rPr lang="en-GB" sz="1400" b="0" dirty="0"/>
              <a:t>June</a:t>
            </a:r>
          </a:p>
          <a:p>
            <a:r>
              <a:rPr lang="en-GB" sz="1400" dirty="0" err="1"/>
              <a:t>juillet</a:t>
            </a:r>
            <a:r>
              <a:rPr lang="en-GB" sz="1400" dirty="0"/>
              <a:t>- </a:t>
            </a:r>
            <a:r>
              <a:rPr lang="en-GB" sz="1400" b="0" dirty="0"/>
              <a:t>July</a:t>
            </a:r>
          </a:p>
          <a:p>
            <a:r>
              <a:rPr lang="en-GB" sz="1400" dirty="0" err="1"/>
              <a:t>août</a:t>
            </a:r>
            <a:r>
              <a:rPr lang="en-GB" sz="1400" dirty="0"/>
              <a:t>- </a:t>
            </a:r>
            <a:r>
              <a:rPr lang="en-GB" sz="1400" b="0" dirty="0"/>
              <a:t>August</a:t>
            </a:r>
          </a:p>
          <a:p>
            <a:r>
              <a:rPr lang="en-GB" sz="1400" dirty="0" err="1"/>
              <a:t>septembre</a:t>
            </a:r>
            <a:r>
              <a:rPr lang="en-GB" sz="1400" dirty="0"/>
              <a:t> – </a:t>
            </a:r>
            <a:r>
              <a:rPr lang="en-GB" sz="1400" b="0" dirty="0"/>
              <a:t>September</a:t>
            </a:r>
          </a:p>
          <a:p>
            <a:r>
              <a:rPr lang="en-GB" sz="1400" dirty="0" err="1"/>
              <a:t>octobre</a:t>
            </a:r>
            <a:r>
              <a:rPr lang="en-GB" sz="1400" dirty="0"/>
              <a:t> – </a:t>
            </a:r>
            <a:r>
              <a:rPr lang="en-GB" sz="1400" b="0" dirty="0"/>
              <a:t>October</a:t>
            </a:r>
            <a:r>
              <a:rPr lang="en-GB" sz="1400" dirty="0"/>
              <a:t> </a:t>
            </a:r>
          </a:p>
          <a:p>
            <a:r>
              <a:rPr lang="en-GB" sz="1400" dirty="0" err="1"/>
              <a:t>novembre</a:t>
            </a:r>
            <a:r>
              <a:rPr lang="en-GB" sz="1400" dirty="0"/>
              <a:t> – </a:t>
            </a:r>
            <a:r>
              <a:rPr lang="en-GB" sz="1400" b="0" dirty="0"/>
              <a:t>November</a:t>
            </a:r>
            <a:r>
              <a:rPr lang="en-GB" sz="1400" dirty="0"/>
              <a:t> </a:t>
            </a:r>
          </a:p>
          <a:p>
            <a:r>
              <a:rPr lang="en-GB" sz="1400" dirty="0" err="1"/>
              <a:t>décembre</a:t>
            </a:r>
            <a:r>
              <a:rPr lang="en-GB" sz="1400" dirty="0"/>
              <a:t> -  </a:t>
            </a:r>
            <a:r>
              <a:rPr lang="en-GB" sz="1400" b="0" dirty="0"/>
              <a:t>December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AD0807-F8E9-47D7-B8C6-1DCA463DA9F1}"/>
              </a:ext>
            </a:extLst>
          </p:cNvPr>
          <p:cNvSpPr txBox="1"/>
          <p:nvPr/>
        </p:nvSpPr>
        <p:spPr>
          <a:xfrm>
            <a:off x="8300894" y="4531438"/>
            <a:ext cx="3565133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When words are the same in two languages we call them </a:t>
            </a:r>
            <a:r>
              <a:rPr lang="en-GB" sz="1400" b="1" dirty="0">
                <a:latin typeface="Century Gothic" panose="020B0502020202020204" pitchFamily="34" charset="0"/>
              </a:rPr>
              <a:t>cognates</a:t>
            </a:r>
            <a:r>
              <a:rPr lang="en-GB" sz="1400" dirty="0">
                <a:latin typeface="Century Gothic" panose="020B0502020202020204" pitchFamily="34" charset="0"/>
              </a:rPr>
              <a:t> and when they look very similar we call them </a:t>
            </a:r>
            <a:r>
              <a:rPr lang="en-GB" sz="1400" b="1" dirty="0">
                <a:latin typeface="Century Gothic" panose="020B0502020202020204" pitchFamily="34" charset="0"/>
              </a:rPr>
              <a:t>semi-cognates</a:t>
            </a:r>
            <a:r>
              <a:rPr lang="en-GB" sz="1400" dirty="0">
                <a:latin typeface="Century Gothic" panose="020B0502020202020204" pitchFamily="34" charset="0"/>
              </a:rPr>
              <a:t>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D9F032-F0B2-8613-CD72-1DD9122ACCFF}"/>
              </a:ext>
            </a:extLst>
          </p:cNvPr>
          <p:cNvSpPr txBox="1"/>
          <p:nvPr/>
        </p:nvSpPr>
        <p:spPr>
          <a:xfrm>
            <a:off x="4240702" y="5768590"/>
            <a:ext cx="3565133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6036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Fact Bank</a:t>
            </a:r>
          </a:p>
          <a:p>
            <a:r>
              <a:rPr lang="en-GB" b="0" dirty="0"/>
              <a:t>Lots of the months in French look very similar to English spelling of the months.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768CD75-0A0D-B6E2-9925-CA5E6574A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2472707" y="1840938"/>
            <a:ext cx="1276068" cy="1276068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326D42A-EB19-7574-3CC1-A1669671AC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6611680" y="2120835"/>
            <a:ext cx="996171" cy="996171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B497A9-8208-2592-55D2-2A090DFA430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2849777" y="3947259"/>
            <a:ext cx="1390925" cy="1390925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36067DE-6CD4-E715-ACC4-6A9E2A1CB5E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3110741" y="5768590"/>
            <a:ext cx="1053300" cy="105330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ADDC003-8F96-3183-9EE8-0C236EFB7F2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10968076" y="3349318"/>
            <a:ext cx="1074398" cy="107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9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2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5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228</Words>
  <Application>Microsoft Office PowerPoint</Application>
  <PresentationFormat>Widescreen</PresentationFormat>
  <Paragraphs>45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45</cp:revision>
  <cp:lastPrinted>2019-12-10T09:41:14Z</cp:lastPrinted>
  <dcterms:created xsi:type="dcterms:W3CDTF">2019-08-20T09:39:52Z</dcterms:created>
  <dcterms:modified xsi:type="dcterms:W3CDTF">2024-06-26T13:00:41Z</dcterms:modified>
</cp:coreProperties>
</file>