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09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564B24-91E1-4E79-A78B-49782D5DD57D}" v="2" dt="2024-06-11T13:55:58.2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77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ie Woodroffe" userId="b157383c7860d663" providerId="LiveId" clId="{D1564B24-91E1-4E79-A78B-49782D5DD57D}"/>
    <pc:docChg chg="undo custSel modSld">
      <pc:chgData name="Emilie Woodroffe" userId="b157383c7860d663" providerId="LiveId" clId="{D1564B24-91E1-4E79-A78B-49782D5DD57D}" dt="2024-06-11T13:56:24.774" v="67" actId="29295"/>
      <pc:docMkLst>
        <pc:docMk/>
      </pc:docMkLst>
      <pc:sldChg chg="delSp modSp mod delAnim">
        <pc:chgData name="Emilie Woodroffe" userId="b157383c7860d663" providerId="LiveId" clId="{D1564B24-91E1-4E79-A78B-49782D5DD57D}" dt="2024-06-11T13:56:24.774" v="67" actId="29295"/>
        <pc:sldMkLst>
          <pc:docMk/>
          <pc:sldMk cId="2685529057" sldId="264"/>
        </pc:sldMkLst>
        <pc:spChg chg="mod">
          <ac:chgData name="Emilie Woodroffe" userId="b157383c7860d663" providerId="LiveId" clId="{D1564B24-91E1-4E79-A78B-49782D5DD57D}" dt="2024-06-11T13:54:46.818" v="13" actId="1076"/>
          <ac:spMkLst>
            <pc:docMk/>
            <pc:sldMk cId="2685529057" sldId="264"/>
            <ac:spMk id="11" creationId="{82FB6155-EF73-4E76-B4CA-717526727E8F}"/>
          </ac:spMkLst>
        </pc:spChg>
        <pc:picChg chg="mod ord">
          <ac:chgData name="Emilie Woodroffe" userId="b157383c7860d663" providerId="LiveId" clId="{D1564B24-91E1-4E79-A78B-49782D5DD57D}" dt="2024-06-11T13:55:26.602" v="35" actId="29295"/>
          <ac:picMkLst>
            <pc:docMk/>
            <pc:sldMk cId="2685529057" sldId="264"/>
            <ac:picMk id="2" creationId="{162269E8-0BF7-0C46-11F3-BBFCA10FF1AE}"/>
          </ac:picMkLst>
        </pc:picChg>
        <pc:picChg chg="mod ord">
          <ac:chgData name="Emilie Woodroffe" userId="b157383c7860d663" providerId="LiveId" clId="{D1564B24-91E1-4E79-A78B-49782D5DD57D}" dt="2024-06-11T13:55:26.602" v="35" actId="29295"/>
          <ac:picMkLst>
            <pc:docMk/>
            <pc:sldMk cId="2685529057" sldId="264"/>
            <ac:picMk id="3" creationId="{11F87105-6599-EFB4-E09D-9AA2668F8E0B}"/>
          </ac:picMkLst>
        </pc:picChg>
        <pc:picChg chg="mod ord">
          <ac:chgData name="Emilie Woodroffe" userId="b157383c7860d663" providerId="LiveId" clId="{D1564B24-91E1-4E79-A78B-49782D5DD57D}" dt="2024-06-11T13:56:24.774" v="67" actId="29295"/>
          <ac:picMkLst>
            <pc:docMk/>
            <pc:sldMk cId="2685529057" sldId="264"/>
            <ac:picMk id="4" creationId="{BE547535-0BEA-EA51-683E-4513DF0370BA}"/>
          </ac:picMkLst>
        </pc:picChg>
        <pc:picChg chg="del">
          <ac:chgData name="Emilie Woodroffe" userId="b157383c7860d663" providerId="LiveId" clId="{D1564B24-91E1-4E79-A78B-49782D5DD57D}" dt="2024-06-10T12:44:22.344" v="0" actId="478"/>
          <ac:picMkLst>
            <pc:docMk/>
            <pc:sldMk cId="2685529057" sldId="264"/>
            <ac:picMk id="16" creationId="{FD63AA0B-0223-699C-C1B4-A58B5CC40082}"/>
          </ac:picMkLst>
        </pc:picChg>
        <pc:picChg chg="mod ord">
          <ac:chgData name="Emilie Woodroffe" userId="b157383c7860d663" providerId="LiveId" clId="{D1564B24-91E1-4E79-A78B-49782D5DD57D}" dt="2024-06-11T13:55:26.602" v="35" actId="29295"/>
          <ac:picMkLst>
            <pc:docMk/>
            <pc:sldMk cId="2685529057" sldId="264"/>
            <ac:picMk id="17" creationId="{E9A86E26-73CB-39EC-FD58-CFE5187ABDD8}"/>
          </ac:picMkLst>
        </pc:picChg>
      </pc:sldChg>
    </pc:docChg>
  </pc:docChgLst>
  <pc:docChgLst>
    <pc:chgData name="Emilie Woodroffe" userId="b157383c7860d663" providerId="LiveId" clId="{8A5935EA-706A-4EB6-8B90-34CD0820D4F8}"/>
    <pc:docChg chg="undo custSel modSld">
      <pc:chgData name="Emilie Woodroffe" userId="b157383c7860d663" providerId="LiveId" clId="{8A5935EA-706A-4EB6-8B90-34CD0820D4F8}" dt="2024-05-13T12:18:29.377" v="411" actId="20577"/>
      <pc:docMkLst>
        <pc:docMk/>
      </pc:docMkLst>
      <pc:sldChg chg="addSp delSp modSp mod setBg delAnim modAnim">
        <pc:chgData name="Emilie Woodroffe" userId="b157383c7860d663" providerId="LiveId" clId="{8A5935EA-706A-4EB6-8B90-34CD0820D4F8}" dt="2024-05-13T12:18:29.377" v="411" actId="20577"/>
        <pc:sldMkLst>
          <pc:docMk/>
          <pc:sldMk cId="2685529057" sldId="264"/>
        </pc:sldMkLst>
        <pc:spChg chg="del">
          <ac:chgData name="Emilie Woodroffe" userId="b157383c7860d663" providerId="LiveId" clId="{8A5935EA-706A-4EB6-8B90-34CD0820D4F8}" dt="2024-05-09T12:53:04.158" v="1" actId="478"/>
          <ac:spMkLst>
            <pc:docMk/>
            <pc:sldMk cId="2685529057" sldId="264"/>
            <ac:spMk id="5" creationId="{18A9B209-59C0-4ABE-8F41-BD0DAF348794}"/>
          </ac:spMkLst>
        </pc:spChg>
        <pc:spChg chg="mod">
          <ac:chgData name="Emilie Woodroffe" userId="b157383c7860d663" providerId="LiveId" clId="{8A5935EA-706A-4EB6-8B90-34CD0820D4F8}" dt="2024-05-13T11:33:40.893" v="368" actId="1076"/>
          <ac:spMkLst>
            <pc:docMk/>
            <pc:sldMk cId="2685529057" sldId="264"/>
            <ac:spMk id="9" creationId="{FCB07BD8-06AF-41EC-8168-E9249FED881B}"/>
          </ac:spMkLst>
        </pc:spChg>
        <pc:spChg chg="mod">
          <ac:chgData name="Emilie Woodroffe" userId="b157383c7860d663" providerId="LiveId" clId="{8A5935EA-706A-4EB6-8B90-34CD0820D4F8}" dt="2024-05-13T12:18:29.377" v="411" actId="20577"/>
          <ac:spMkLst>
            <pc:docMk/>
            <pc:sldMk cId="2685529057" sldId="264"/>
            <ac:spMk id="11" creationId="{82FB6155-EF73-4E76-B4CA-717526727E8F}"/>
          </ac:spMkLst>
        </pc:spChg>
        <pc:spChg chg="add mod">
          <ac:chgData name="Emilie Woodroffe" userId="b157383c7860d663" providerId="LiveId" clId="{8A5935EA-706A-4EB6-8B90-34CD0820D4F8}" dt="2024-05-13T11:38:12.020" v="369" actId="20577"/>
          <ac:spMkLst>
            <pc:docMk/>
            <pc:sldMk cId="2685529057" sldId="264"/>
            <ac:spMk id="14" creationId="{5ACB5752-87D9-BDF1-6D56-8BFB2523395F}"/>
          </ac:spMkLst>
        </pc:spChg>
        <pc:spChg chg="add mod">
          <ac:chgData name="Emilie Woodroffe" userId="b157383c7860d663" providerId="LiveId" clId="{8A5935EA-706A-4EB6-8B90-34CD0820D4F8}" dt="2024-05-13T11:32:58.982" v="360" actId="14100"/>
          <ac:spMkLst>
            <pc:docMk/>
            <pc:sldMk cId="2685529057" sldId="264"/>
            <ac:spMk id="15" creationId="{88C5DEAE-62A0-DAFC-1682-DF1B99A831D3}"/>
          </ac:spMkLst>
        </pc:spChg>
        <pc:spChg chg="mod">
          <ac:chgData name="Emilie Woodroffe" userId="b157383c7860d663" providerId="LiveId" clId="{8A5935EA-706A-4EB6-8B90-34CD0820D4F8}" dt="2024-05-13T11:40:02.579" v="398" actId="113"/>
          <ac:spMkLst>
            <pc:docMk/>
            <pc:sldMk cId="2685529057" sldId="264"/>
            <ac:spMk id="18" creationId="{F3939B15-DF6D-40AE-BF87-E3F3D885AEEC}"/>
          </ac:spMkLst>
        </pc:spChg>
        <pc:spChg chg="add del mod">
          <ac:chgData name="Emilie Woodroffe" userId="b157383c7860d663" providerId="LiveId" clId="{8A5935EA-706A-4EB6-8B90-34CD0820D4F8}" dt="2024-05-09T13:16:23.001" v="160" actId="478"/>
          <ac:spMkLst>
            <pc:docMk/>
            <pc:sldMk cId="2685529057" sldId="264"/>
            <ac:spMk id="19" creationId="{F891C511-6D95-704D-FACE-E05607E78B89}"/>
          </ac:spMkLst>
        </pc:spChg>
        <pc:spChg chg="add mod">
          <ac:chgData name="Emilie Woodroffe" userId="b157383c7860d663" providerId="LiveId" clId="{8A5935EA-706A-4EB6-8B90-34CD0820D4F8}" dt="2024-05-13T11:33:07.229" v="365" actId="14100"/>
          <ac:spMkLst>
            <pc:docMk/>
            <pc:sldMk cId="2685529057" sldId="264"/>
            <ac:spMk id="20" creationId="{6C9BF752-5895-E293-1137-CD59B71092DC}"/>
          </ac:spMkLst>
        </pc:spChg>
        <pc:spChg chg="add mod">
          <ac:chgData name="Emilie Woodroffe" userId="b157383c7860d663" providerId="LiveId" clId="{8A5935EA-706A-4EB6-8B90-34CD0820D4F8}" dt="2024-05-09T13:17:34.212" v="176" actId="5793"/>
          <ac:spMkLst>
            <pc:docMk/>
            <pc:sldMk cId="2685529057" sldId="264"/>
            <ac:spMk id="22" creationId="{9CC6E64C-2587-B694-0D90-A2189F87CDAB}"/>
          </ac:spMkLst>
        </pc:spChg>
        <pc:picChg chg="mod">
          <ac:chgData name="Emilie Woodroffe" userId="b157383c7860d663" providerId="LiveId" clId="{8A5935EA-706A-4EB6-8B90-34CD0820D4F8}" dt="2024-05-09T13:14:40.475" v="125" actId="1076"/>
          <ac:picMkLst>
            <pc:docMk/>
            <pc:sldMk cId="2685529057" sldId="264"/>
            <ac:picMk id="2" creationId="{162269E8-0BF7-0C46-11F3-BBFCA10FF1AE}"/>
          </ac:picMkLst>
        </pc:picChg>
        <pc:picChg chg="del">
          <ac:chgData name="Emilie Woodroffe" userId="b157383c7860d663" providerId="LiveId" clId="{8A5935EA-706A-4EB6-8B90-34CD0820D4F8}" dt="2024-05-09T12:53:01.384" v="0" actId="478"/>
          <ac:picMkLst>
            <pc:docMk/>
            <pc:sldMk cId="2685529057" sldId="264"/>
            <ac:picMk id="3" creationId="{35812521-DF0A-469C-8661-E8178936F9D6}"/>
          </ac:picMkLst>
        </pc:picChg>
        <pc:picChg chg="del mod">
          <ac:chgData name="Emilie Woodroffe" userId="b157383c7860d663" providerId="LiveId" clId="{8A5935EA-706A-4EB6-8B90-34CD0820D4F8}" dt="2024-05-13T11:27:33.973" v="177" actId="478"/>
          <ac:picMkLst>
            <pc:docMk/>
            <pc:sldMk cId="2685529057" sldId="264"/>
            <ac:picMk id="4" creationId="{2218451A-A768-450E-8491-F4D925E1456D}"/>
          </ac:picMkLst>
        </pc:picChg>
        <pc:picChg chg="add del mod">
          <ac:chgData name="Emilie Woodroffe" userId="b157383c7860d663" providerId="LiveId" clId="{8A5935EA-706A-4EB6-8B90-34CD0820D4F8}" dt="2024-05-09T12:54:40.667" v="8" actId="478"/>
          <ac:picMkLst>
            <pc:docMk/>
            <pc:sldMk cId="2685529057" sldId="264"/>
            <ac:picMk id="6" creationId="{7EBCE46A-4613-7765-1CB4-1CFC807ABD05}"/>
          </ac:picMkLst>
        </pc:picChg>
        <pc:picChg chg="add del mod">
          <ac:chgData name="Emilie Woodroffe" userId="b157383c7860d663" providerId="LiveId" clId="{8A5935EA-706A-4EB6-8B90-34CD0820D4F8}" dt="2024-05-09T12:54:40.667" v="8" actId="478"/>
          <ac:picMkLst>
            <pc:docMk/>
            <pc:sldMk cId="2685529057" sldId="264"/>
            <ac:picMk id="7" creationId="{83568C6B-BBD6-5F0C-2D09-2689C58F9B26}"/>
          </ac:picMkLst>
        </pc:picChg>
        <pc:picChg chg="add del mod">
          <ac:chgData name="Emilie Woodroffe" userId="b157383c7860d663" providerId="LiveId" clId="{8A5935EA-706A-4EB6-8B90-34CD0820D4F8}" dt="2024-05-09T12:54:40.667" v="8" actId="478"/>
          <ac:picMkLst>
            <pc:docMk/>
            <pc:sldMk cId="2685529057" sldId="264"/>
            <ac:picMk id="8" creationId="{C3759F28-86BA-BF64-A111-CE96BD2340E2}"/>
          </ac:picMkLst>
        </pc:picChg>
        <pc:picChg chg="add mod ord">
          <ac:chgData name="Emilie Woodroffe" userId="b157383c7860d663" providerId="LiveId" clId="{8A5935EA-706A-4EB6-8B90-34CD0820D4F8}" dt="2024-05-09T13:15:56.059" v="145" actId="1076"/>
          <ac:picMkLst>
            <pc:docMk/>
            <pc:sldMk cId="2685529057" sldId="264"/>
            <ac:picMk id="10" creationId="{8654E29A-6737-B502-4C50-DC7EF8A4E69E}"/>
          </ac:picMkLst>
        </pc:picChg>
        <pc:picChg chg="add mod ord">
          <ac:chgData name="Emilie Woodroffe" userId="b157383c7860d663" providerId="LiveId" clId="{8A5935EA-706A-4EB6-8B90-34CD0820D4F8}" dt="2024-05-09T12:55:00.180" v="10" actId="167"/>
          <ac:picMkLst>
            <pc:docMk/>
            <pc:sldMk cId="2685529057" sldId="264"/>
            <ac:picMk id="12" creationId="{509A8579-ED9C-D116-F779-2C5346A16DCB}"/>
          </ac:picMkLst>
        </pc:picChg>
        <pc:picChg chg="add mod ord">
          <ac:chgData name="Emilie Woodroffe" userId="b157383c7860d663" providerId="LiveId" clId="{8A5935EA-706A-4EB6-8B90-34CD0820D4F8}" dt="2024-05-09T12:55:00.180" v="10" actId="167"/>
          <ac:picMkLst>
            <pc:docMk/>
            <pc:sldMk cId="2685529057" sldId="264"/>
            <ac:picMk id="13" creationId="{D54D1DA7-63EF-D1FD-0C11-ED695960F338}"/>
          </ac:picMkLst>
        </pc:picChg>
        <pc:picChg chg="add mod">
          <ac:chgData name="Emilie Woodroffe" userId="b157383c7860d663" providerId="LiveId" clId="{8A5935EA-706A-4EB6-8B90-34CD0820D4F8}" dt="2024-05-09T13:14:49.081" v="128" actId="1076"/>
          <ac:picMkLst>
            <pc:docMk/>
            <pc:sldMk cId="2685529057" sldId="264"/>
            <ac:picMk id="16" creationId="{FD63AA0B-0223-699C-C1B4-A58B5CC40082}"/>
          </ac:picMkLst>
        </pc:picChg>
        <pc:picChg chg="add mod">
          <ac:chgData name="Emilie Woodroffe" userId="b157383c7860d663" providerId="LiveId" clId="{8A5935EA-706A-4EB6-8B90-34CD0820D4F8}" dt="2024-05-13T11:33:03.152" v="362" actId="1076"/>
          <ac:picMkLst>
            <pc:docMk/>
            <pc:sldMk cId="2685529057" sldId="264"/>
            <ac:picMk id="17" creationId="{E9A86E26-73CB-39EC-FD58-CFE5187ABDD8}"/>
          </ac:picMkLst>
        </pc:picChg>
        <pc:picChg chg="del">
          <ac:chgData name="Emilie Woodroffe" userId="b157383c7860d663" providerId="LiveId" clId="{8A5935EA-706A-4EB6-8B90-34CD0820D4F8}" dt="2024-05-09T12:53:13.456" v="3" actId="478"/>
          <ac:picMkLst>
            <pc:docMk/>
            <pc:sldMk cId="2685529057" sldId="264"/>
            <ac:picMk id="21" creationId="{1CB9F731-8DE7-4ABA-8EC2-0AD194859D2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31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028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352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550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774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50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42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83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336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25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196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87AA2-985B-4650-92B9-A2019A2EE297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27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4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2.png"/><Relationship Id="rId5" Type="http://schemas.microsoft.com/office/2007/relationships/media" Target="../media/media3.m4a"/><Relationship Id="rId10" Type="http://schemas.openxmlformats.org/officeDocument/2006/relationships/image" Target="../media/image1.png"/><Relationship Id="rId4" Type="http://schemas.openxmlformats.org/officeDocument/2006/relationships/audio" Target="../media/media2.m4a"/><Relationship Id="rId9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white rectangular object with blue border&#10;&#10;Description automatically generated">
            <a:extLst>
              <a:ext uri="{FF2B5EF4-FFF2-40B4-BE49-F238E27FC236}">
                <a16:creationId xmlns:a16="http://schemas.microsoft.com/office/drawing/2014/main" id="{8654E29A-6737-B502-4C50-DC7EF8A4E69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 descr="A close-up of a logo&#10;&#10;Description automatically generated">
            <a:extLst>
              <a:ext uri="{FF2B5EF4-FFF2-40B4-BE49-F238E27FC236}">
                <a16:creationId xmlns:a16="http://schemas.microsoft.com/office/drawing/2014/main" id="{509A8579-ED9C-D116-F779-2C5346A16DC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018" y="307724"/>
            <a:ext cx="920288" cy="920288"/>
          </a:xfrm>
          <a:prstGeom prst="rect">
            <a:avLst/>
          </a:prstGeom>
        </p:spPr>
      </p:pic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D54D1DA7-63EF-D1FD-0C11-ED695960F33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6514" y="352451"/>
            <a:ext cx="1019513" cy="6796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3915364" y="429314"/>
            <a:ext cx="4349268" cy="338554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GB" sz="1600" b="1" dirty="0">
                <a:latin typeface="Century Gothic" panose="020B0502020202020204" pitchFamily="34" charset="0"/>
              </a:rPr>
              <a:t>Knowledge organiser: My town, your town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FB6155-EF73-4E76-B4CA-717526727E8F}"/>
              </a:ext>
            </a:extLst>
          </p:cNvPr>
          <p:cNvSpPr txBox="1"/>
          <p:nvPr/>
        </p:nvSpPr>
        <p:spPr>
          <a:xfrm>
            <a:off x="400579" y="1067840"/>
            <a:ext cx="4349268" cy="2677656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Verb Bank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All the words below are part of verbs: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 </a:t>
            </a:r>
            <a:endParaRPr lang="en-GB" sz="1400" i="1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Regardez</a:t>
            </a:r>
            <a:r>
              <a:rPr lang="en-GB" sz="1400" b="1" dirty="0">
                <a:latin typeface="Century Gothic" panose="020B0502020202020204" pitchFamily="34" charset="0"/>
              </a:rPr>
              <a:t>!</a:t>
            </a:r>
            <a:r>
              <a:rPr lang="en-GB" sz="1400" dirty="0">
                <a:latin typeface="Century Gothic" panose="020B0502020202020204" pitchFamily="34" charset="0"/>
              </a:rPr>
              <a:t> - look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Ecoutez</a:t>
            </a:r>
            <a:r>
              <a:rPr lang="en-GB" sz="1400" b="1" dirty="0">
                <a:latin typeface="Century Gothic" panose="020B0502020202020204" pitchFamily="34" charset="0"/>
              </a:rPr>
              <a:t>!</a:t>
            </a:r>
            <a:r>
              <a:rPr lang="en-GB" sz="1400" dirty="0">
                <a:latin typeface="Century Gothic" panose="020B0502020202020204" pitchFamily="34" charset="0"/>
              </a:rPr>
              <a:t> - listen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Répétez</a:t>
            </a:r>
            <a:r>
              <a:rPr lang="en-GB" sz="1400" b="1" dirty="0">
                <a:latin typeface="Century Gothic" panose="020B0502020202020204" pitchFamily="34" charset="0"/>
              </a:rPr>
              <a:t>!</a:t>
            </a:r>
            <a:r>
              <a:rPr lang="en-GB" sz="1400" dirty="0">
                <a:latin typeface="Century Gothic" panose="020B0502020202020204" pitchFamily="34" charset="0"/>
              </a:rPr>
              <a:t> - repeat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Levez-vous</a:t>
            </a:r>
            <a:r>
              <a:rPr lang="en-GB" sz="1400" b="1" dirty="0">
                <a:latin typeface="Century Gothic" panose="020B0502020202020204" pitchFamily="34" charset="0"/>
              </a:rPr>
              <a:t>!</a:t>
            </a:r>
            <a:r>
              <a:rPr lang="en-GB" sz="1400" dirty="0">
                <a:latin typeface="Century Gothic" panose="020B0502020202020204" pitchFamily="34" charset="0"/>
              </a:rPr>
              <a:t> - stand up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Asseyez-vous</a:t>
            </a:r>
            <a:r>
              <a:rPr lang="en-GB" sz="1400" b="1" dirty="0">
                <a:latin typeface="Century Gothic" panose="020B0502020202020204" pitchFamily="34" charset="0"/>
              </a:rPr>
              <a:t>! </a:t>
            </a:r>
            <a:r>
              <a:rPr lang="en-GB" sz="1400" dirty="0">
                <a:latin typeface="Century Gothic" panose="020B0502020202020204" pitchFamily="34" charset="0"/>
              </a:rPr>
              <a:t>- sit down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Comptez</a:t>
            </a:r>
            <a:r>
              <a:rPr lang="en-GB" sz="1400" b="1" dirty="0">
                <a:latin typeface="Century Gothic" panose="020B0502020202020204" pitchFamily="34" charset="0"/>
              </a:rPr>
              <a:t> avec </a:t>
            </a:r>
            <a:r>
              <a:rPr lang="en-GB" sz="1400" b="1" dirty="0" err="1">
                <a:latin typeface="Century Gothic" panose="020B0502020202020204" pitchFamily="34" charset="0"/>
              </a:rPr>
              <a:t>moi</a:t>
            </a:r>
            <a:r>
              <a:rPr lang="en-GB" sz="1400" b="1" dirty="0">
                <a:latin typeface="Century Gothic" panose="020B0502020202020204" pitchFamily="34" charset="0"/>
              </a:rPr>
              <a:t>! </a:t>
            </a:r>
            <a:r>
              <a:rPr lang="en-GB" sz="1400" dirty="0">
                <a:latin typeface="Century Gothic" panose="020B0502020202020204" pitchFamily="34" charset="0"/>
              </a:rPr>
              <a:t>- count with me 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Chantez</a:t>
            </a:r>
            <a:r>
              <a:rPr lang="en-GB" sz="1400" b="1" dirty="0">
                <a:latin typeface="Century Gothic" panose="020B0502020202020204" pitchFamily="34" charset="0"/>
              </a:rPr>
              <a:t> avec </a:t>
            </a:r>
            <a:r>
              <a:rPr lang="en-GB" sz="1400" b="1" dirty="0" err="1">
                <a:latin typeface="Century Gothic" panose="020B0502020202020204" pitchFamily="34" charset="0"/>
              </a:rPr>
              <a:t>moi</a:t>
            </a:r>
            <a:r>
              <a:rPr lang="en-GB" sz="1400" b="1" dirty="0">
                <a:latin typeface="Century Gothic" panose="020B0502020202020204" pitchFamily="34" charset="0"/>
              </a:rPr>
              <a:t>! </a:t>
            </a:r>
            <a:r>
              <a:rPr lang="en-GB" sz="1400" dirty="0">
                <a:latin typeface="Century Gothic" panose="020B0502020202020204" pitchFamily="34" charset="0"/>
              </a:rPr>
              <a:t>– sing with me 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Trouvez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moi</a:t>
            </a:r>
            <a:r>
              <a:rPr lang="en-GB" sz="1400" b="1" dirty="0">
                <a:latin typeface="Century Gothic" panose="020B0502020202020204" pitchFamily="34" charset="0"/>
              </a:rPr>
              <a:t>! </a:t>
            </a:r>
            <a:r>
              <a:rPr lang="en-GB" sz="1400" dirty="0">
                <a:latin typeface="Century Gothic" panose="020B0502020202020204" pitchFamily="34" charset="0"/>
              </a:rPr>
              <a:t>- find me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Montrez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moi</a:t>
            </a:r>
            <a:r>
              <a:rPr lang="en-GB" sz="1400" b="1" dirty="0">
                <a:latin typeface="Century Gothic" panose="020B0502020202020204" pitchFamily="34" charset="0"/>
              </a:rPr>
              <a:t>! </a:t>
            </a:r>
            <a:r>
              <a:rPr lang="en-GB" sz="1400" dirty="0">
                <a:latin typeface="Century Gothic" panose="020B0502020202020204" pitchFamily="34" charset="0"/>
              </a:rPr>
              <a:t>- show me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62269E8-0BF7-0C46-11F3-BBFCA10FF1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>
            <a:alphaModFix amt="0"/>
          </a:blip>
          <a:stretch>
            <a:fillRect/>
          </a:stretch>
        </p:blipFill>
        <p:spPr>
          <a:xfrm>
            <a:off x="3237807" y="1466779"/>
            <a:ext cx="1753457" cy="175345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4991264" y="4908396"/>
            <a:ext cx="3210344" cy="1169551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Phonics 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</a:t>
            </a:r>
            <a:r>
              <a:rPr lang="en-GB" sz="1400" b="1" dirty="0" err="1">
                <a:latin typeface="Century Gothic" panose="020B0502020202020204" pitchFamily="34" charset="0"/>
              </a:rPr>
              <a:t>ez</a:t>
            </a:r>
            <a:r>
              <a:rPr lang="en-GB" sz="1400" dirty="0">
                <a:latin typeface="Century Gothic" panose="020B0502020202020204" pitchFamily="34" charset="0"/>
              </a:rPr>
              <a:t>” (</a:t>
            </a:r>
            <a:r>
              <a:rPr lang="en-GB" sz="1400" dirty="0" err="1">
                <a:latin typeface="Century Gothic" panose="020B0502020202020204" pitchFamily="34" charset="0"/>
              </a:rPr>
              <a:t>regard</a:t>
            </a:r>
            <a:r>
              <a:rPr lang="en-GB" sz="1400" b="1" dirty="0" err="1">
                <a:latin typeface="Century Gothic" panose="020B0502020202020204" pitchFamily="34" charset="0"/>
              </a:rPr>
              <a:t>ez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dirty="0" err="1">
                <a:latin typeface="Century Gothic" panose="020B0502020202020204" pitchFamily="34" charset="0"/>
              </a:rPr>
              <a:t>ecout</a:t>
            </a:r>
            <a:r>
              <a:rPr lang="en-GB" sz="1400" b="1" dirty="0" err="1">
                <a:latin typeface="Century Gothic" panose="020B0502020202020204" pitchFamily="34" charset="0"/>
              </a:rPr>
              <a:t>ez</a:t>
            </a:r>
            <a:r>
              <a:rPr lang="en-GB" sz="1400" dirty="0">
                <a:latin typeface="Century Gothic" panose="020B0502020202020204" pitchFamily="34" charset="0"/>
              </a:rPr>
              <a:t>)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</a:t>
            </a:r>
            <a:r>
              <a:rPr lang="en-GB" sz="1400" b="1" dirty="0">
                <a:latin typeface="Century Gothic" panose="020B0502020202020204" pitchFamily="34" charset="0"/>
              </a:rPr>
              <a:t>an</a:t>
            </a:r>
            <a:r>
              <a:rPr lang="en-GB" sz="1400" dirty="0">
                <a:latin typeface="Century Gothic" panose="020B0502020202020204" pitchFamily="34" charset="0"/>
              </a:rPr>
              <a:t>” (</a:t>
            </a:r>
            <a:r>
              <a:rPr lang="en-GB" sz="1400" dirty="0" err="1">
                <a:latin typeface="Century Gothic" panose="020B0502020202020204" pitchFamily="34" charset="0"/>
              </a:rPr>
              <a:t>ch</a:t>
            </a:r>
            <a:r>
              <a:rPr lang="en-GB" sz="1400" b="1" dirty="0" err="1">
                <a:latin typeface="Century Gothic" panose="020B0502020202020204" pitchFamily="34" charset="0"/>
              </a:rPr>
              <a:t>an</a:t>
            </a:r>
            <a:r>
              <a:rPr lang="en-GB" sz="1400" dirty="0" err="1">
                <a:latin typeface="Century Gothic" panose="020B0502020202020204" pitchFamily="34" charset="0"/>
              </a:rPr>
              <a:t>tez</a:t>
            </a:r>
            <a:r>
              <a:rPr lang="en-GB" sz="1400" dirty="0">
                <a:latin typeface="Century Gothic" panose="020B0502020202020204" pitchFamily="34" charset="0"/>
              </a:rPr>
              <a:t>, boul</a:t>
            </a:r>
            <a:r>
              <a:rPr lang="en-GB" sz="1400" b="1" dirty="0">
                <a:latin typeface="Century Gothic" panose="020B0502020202020204" pitchFamily="34" charset="0"/>
              </a:rPr>
              <a:t>an</a:t>
            </a:r>
            <a:r>
              <a:rPr lang="en-GB" sz="1400" dirty="0">
                <a:latin typeface="Century Gothic" panose="020B0502020202020204" pitchFamily="34" charset="0"/>
              </a:rPr>
              <a:t>gerie)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</a:t>
            </a:r>
            <a:r>
              <a:rPr lang="en-GB" sz="1400" b="1" dirty="0" err="1">
                <a:latin typeface="Century Gothic" panose="020B0502020202020204" pitchFamily="34" charset="0"/>
              </a:rPr>
              <a:t>ou</a:t>
            </a:r>
            <a:r>
              <a:rPr lang="en-GB" sz="1400" dirty="0">
                <a:latin typeface="Century Gothic" panose="020B0502020202020204" pitchFamily="34" charset="0"/>
              </a:rPr>
              <a:t>” (</a:t>
            </a:r>
            <a:r>
              <a:rPr lang="en-GB" sz="1400" dirty="0" err="1">
                <a:latin typeface="Century Gothic" panose="020B0502020202020204" pitchFamily="34" charset="0"/>
              </a:rPr>
              <a:t>v</a:t>
            </a:r>
            <a:r>
              <a:rPr lang="en-GB" sz="1400" b="1" dirty="0" err="1">
                <a:latin typeface="Century Gothic" panose="020B0502020202020204" pitchFamily="34" charset="0"/>
              </a:rPr>
              <a:t>ou</a:t>
            </a:r>
            <a:r>
              <a:rPr lang="en-GB" sz="1400" dirty="0" err="1">
                <a:latin typeface="Century Gothic" panose="020B0502020202020204" pitchFamily="34" charset="0"/>
              </a:rPr>
              <a:t>s</a:t>
            </a:r>
            <a:r>
              <a:rPr lang="en-GB" sz="1400" dirty="0">
                <a:latin typeface="Century Gothic" panose="020B0502020202020204" pitchFamily="34" charset="0"/>
              </a:rPr>
              <a:t>, b</a:t>
            </a:r>
            <a:r>
              <a:rPr lang="en-GB" sz="1400" b="1" dirty="0">
                <a:latin typeface="Century Gothic" panose="020B0502020202020204" pitchFamily="34" charset="0"/>
              </a:rPr>
              <a:t>ou</a:t>
            </a:r>
            <a:r>
              <a:rPr lang="en-GB" sz="1400" dirty="0">
                <a:latin typeface="Century Gothic" panose="020B0502020202020204" pitchFamily="34" charset="0"/>
              </a:rPr>
              <a:t>langerie, </a:t>
            </a:r>
            <a:r>
              <a:rPr lang="en-GB" sz="1400" dirty="0" err="1">
                <a:latin typeface="Century Gothic" panose="020B0502020202020204" pitchFamily="34" charset="0"/>
              </a:rPr>
              <a:t>tr</a:t>
            </a:r>
            <a:r>
              <a:rPr lang="en-GB" sz="1400" b="1" dirty="0" err="1">
                <a:latin typeface="Century Gothic" panose="020B0502020202020204" pitchFamily="34" charset="0"/>
              </a:rPr>
              <a:t>ou</a:t>
            </a:r>
            <a:r>
              <a:rPr lang="en-GB" sz="1400" dirty="0" err="1">
                <a:latin typeface="Century Gothic" panose="020B0502020202020204" pitchFamily="34" charset="0"/>
              </a:rPr>
              <a:t>vez</a:t>
            </a:r>
            <a:r>
              <a:rPr lang="en-GB" sz="1400" dirty="0">
                <a:latin typeface="Century Gothic" panose="020B0502020202020204" pitchFamily="34" charset="0"/>
              </a:rPr>
              <a:t>)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CB5752-87D9-BDF1-6D56-8BFB2523395F}"/>
              </a:ext>
            </a:extLst>
          </p:cNvPr>
          <p:cNvSpPr txBox="1"/>
          <p:nvPr/>
        </p:nvSpPr>
        <p:spPr>
          <a:xfrm>
            <a:off x="400579" y="3884011"/>
            <a:ext cx="4349268" cy="224676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Noun Bank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Le café- </a:t>
            </a:r>
            <a:r>
              <a:rPr lang="en-GB" sz="1400" dirty="0">
                <a:latin typeface="Century Gothic" panose="020B0502020202020204" pitchFamily="34" charset="0"/>
              </a:rPr>
              <a:t>the cafe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</a:t>
            </a:r>
            <a:r>
              <a:rPr lang="en-GB" sz="1400" b="1" dirty="0" err="1">
                <a:latin typeface="Century Gothic" panose="020B0502020202020204" pitchFamily="34" charset="0"/>
              </a:rPr>
              <a:t>cinéma</a:t>
            </a:r>
            <a:r>
              <a:rPr lang="en-GB" sz="1400" b="1" dirty="0">
                <a:latin typeface="Century Gothic" panose="020B0502020202020204" pitchFamily="34" charset="0"/>
              </a:rPr>
              <a:t>- </a:t>
            </a:r>
            <a:r>
              <a:rPr lang="en-GB" sz="1400" dirty="0">
                <a:latin typeface="Century Gothic" panose="020B0502020202020204" pitchFamily="34" charset="0"/>
              </a:rPr>
              <a:t>the cinema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restaurant</a:t>
            </a:r>
            <a:r>
              <a:rPr lang="en-GB" sz="1400" dirty="0">
                <a:latin typeface="Century Gothic" panose="020B0502020202020204" pitchFamily="34" charset="0"/>
              </a:rPr>
              <a:t> – the restaurant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</a:t>
            </a:r>
            <a:r>
              <a:rPr lang="en-GB" sz="1400" b="1" dirty="0" err="1">
                <a:latin typeface="Century Gothic" panose="020B0502020202020204" pitchFamily="34" charset="0"/>
              </a:rPr>
              <a:t>supermarché</a:t>
            </a:r>
            <a:r>
              <a:rPr lang="en-GB" sz="1400" b="1" dirty="0">
                <a:latin typeface="Century Gothic" panose="020B0502020202020204" pitchFamily="34" charset="0"/>
              </a:rPr>
              <a:t>- </a:t>
            </a:r>
            <a:r>
              <a:rPr lang="en-GB" sz="1400" dirty="0">
                <a:latin typeface="Century Gothic" panose="020B0502020202020204" pitchFamily="34" charset="0"/>
              </a:rPr>
              <a:t>the supermarket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</a:t>
            </a:r>
            <a:r>
              <a:rPr lang="en-GB" sz="1400" b="1" dirty="0" err="1">
                <a:latin typeface="Century Gothic" panose="020B0502020202020204" pitchFamily="34" charset="0"/>
              </a:rPr>
              <a:t>stade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the stadium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 boulangerie- </a:t>
            </a:r>
            <a:r>
              <a:rPr lang="en-GB" sz="1400" dirty="0">
                <a:latin typeface="Century Gothic" panose="020B0502020202020204" pitchFamily="34" charset="0"/>
              </a:rPr>
              <a:t>the bakers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 </a:t>
            </a:r>
            <a:r>
              <a:rPr lang="en-GB" sz="1400" b="1" dirty="0" err="1">
                <a:latin typeface="Century Gothic" panose="020B0502020202020204" pitchFamily="34" charset="0"/>
              </a:rPr>
              <a:t>pharmacie</a:t>
            </a:r>
            <a:r>
              <a:rPr lang="en-GB" sz="1400" b="1" dirty="0">
                <a:latin typeface="Century Gothic" panose="020B0502020202020204" pitchFamily="34" charset="0"/>
              </a:rPr>
              <a:t>- </a:t>
            </a:r>
            <a:r>
              <a:rPr lang="en-GB" sz="1400" dirty="0">
                <a:latin typeface="Century Gothic" panose="020B0502020202020204" pitchFamily="34" charset="0"/>
              </a:rPr>
              <a:t>the chemist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L’école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the school</a:t>
            </a:r>
          </a:p>
        </p:txBody>
      </p:sp>
      <p:pic>
        <p:nvPicPr>
          <p:cNvPr id="17" name="Fre_Y4_Aut_2_Town and shops vocab2">
            <a:hlinkClick r:id="" action="ppaction://media"/>
            <a:extLst>
              <a:ext uri="{FF2B5EF4-FFF2-40B4-BE49-F238E27FC236}">
                <a16:creationId xmlns:a16="http://schemas.microsoft.com/office/drawing/2014/main" id="{E9A86E26-73CB-39EC-FD58-CFE5187ABDD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>
            <a:alphaModFix amt="0"/>
          </a:blip>
          <a:stretch>
            <a:fillRect/>
          </a:stretch>
        </p:blipFill>
        <p:spPr>
          <a:xfrm>
            <a:off x="7531096" y="3292838"/>
            <a:ext cx="2116757" cy="211675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8C5DEAE-62A0-DAFC-1682-DF1B99A831D3}"/>
              </a:ext>
            </a:extLst>
          </p:cNvPr>
          <p:cNvSpPr txBox="1"/>
          <p:nvPr/>
        </p:nvSpPr>
        <p:spPr>
          <a:xfrm>
            <a:off x="4991264" y="3919148"/>
            <a:ext cx="3210344" cy="738664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Question and Answer Bank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Où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est</a:t>
            </a:r>
            <a:r>
              <a:rPr lang="en-GB" sz="1400" b="1" dirty="0">
                <a:latin typeface="Century Gothic" panose="020B0502020202020204" pitchFamily="34" charset="0"/>
              </a:rPr>
              <a:t>….?</a:t>
            </a:r>
            <a:r>
              <a:rPr lang="en-GB" sz="1400" dirty="0">
                <a:latin typeface="Century Gothic" panose="020B0502020202020204" pitchFamily="34" charset="0"/>
              </a:rPr>
              <a:t>- Where is ….?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Voici</a:t>
            </a:r>
            <a:r>
              <a:rPr lang="en-GB" sz="1400" b="1" dirty="0">
                <a:latin typeface="Century Gothic" panose="020B0502020202020204" pitchFamily="34" charset="0"/>
              </a:rPr>
              <a:t>…   </a:t>
            </a:r>
            <a:r>
              <a:rPr lang="en-GB" sz="1400" dirty="0">
                <a:latin typeface="Century Gothic" panose="020B0502020202020204" pitchFamily="34" charset="0"/>
              </a:rPr>
              <a:t>- Here is ……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9BF752-5895-E293-1137-CD59B71092DC}"/>
              </a:ext>
            </a:extLst>
          </p:cNvPr>
          <p:cNvSpPr txBox="1"/>
          <p:nvPr/>
        </p:nvSpPr>
        <p:spPr>
          <a:xfrm>
            <a:off x="4991264" y="2283569"/>
            <a:ext cx="3971684" cy="1384995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Grammar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When a noun begins with a vowel and it is being used with “</a:t>
            </a:r>
            <a:r>
              <a:rPr lang="en-GB" sz="1400" b="1" dirty="0">
                <a:latin typeface="Century Gothic" panose="020B0502020202020204" pitchFamily="34" charset="0"/>
              </a:rPr>
              <a:t>le</a:t>
            </a:r>
            <a:r>
              <a:rPr lang="en-GB" sz="1400" dirty="0">
                <a:latin typeface="Century Gothic" panose="020B0502020202020204" pitchFamily="34" charset="0"/>
              </a:rPr>
              <a:t>” or “</a:t>
            </a:r>
            <a:r>
              <a:rPr lang="en-GB" sz="1400" b="1" dirty="0">
                <a:latin typeface="Century Gothic" panose="020B0502020202020204" pitchFamily="34" charset="0"/>
              </a:rPr>
              <a:t>la</a:t>
            </a:r>
            <a:r>
              <a:rPr lang="en-GB" sz="1400" dirty="0">
                <a:latin typeface="Century Gothic" panose="020B0502020202020204" pitchFamily="34" charset="0"/>
              </a:rPr>
              <a:t>”, then the vowel at the end of “</a:t>
            </a:r>
            <a:r>
              <a:rPr lang="en-GB" sz="1400" b="1" dirty="0">
                <a:latin typeface="Century Gothic" panose="020B0502020202020204" pitchFamily="34" charset="0"/>
              </a:rPr>
              <a:t>le</a:t>
            </a:r>
            <a:r>
              <a:rPr lang="en-GB" sz="1400" dirty="0">
                <a:latin typeface="Century Gothic" panose="020B0502020202020204" pitchFamily="34" charset="0"/>
              </a:rPr>
              <a:t>” or “</a:t>
            </a:r>
            <a:r>
              <a:rPr lang="en-GB" sz="1400" b="1" dirty="0">
                <a:latin typeface="Century Gothic" panose="020B0502020202020204" pitchFamily="34" charset="0"/>
              </a:rPr>
              <a:t>la</a:t>
            </a:r>
            <a:r>
              <a:rPr lang="en-GB" sz="1400" dirty="0">
                <a:latin typeface="Century Gothic" panose="020B0502020202020204" pitchFamily="34" charset="0"/>
              </a:rPr>
              <a:t>” is replaced with an apostrophe 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e.g. </a:t>
            </a:r>
            <a:r>
              <a:rPr lang="en-GB" sz="1400" b="1" dirty="0">
                <a:latin typeface="Century Gothic" panose="020B0502020202020204" pitchFamily="34" charset="0"/>
              </a:rPr>
              <a:t>l’ é</a:t>
            </a:r>
            <a:r>
              <a:rPr lang="en-GB" sz="1400" dirty="0">
                <a:latin typeface="Century Gothic" panose="020B0502020202020204" pitchFamily="34" charset="0"/>
              </a:rPr>
              <a:t>cole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1F87105-6599-EFB4-E09D-9AA2668F8E0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>
            <a:alphaModFix amt="0"/>
          </a:blip>
          <a:stretch>
            <a:fillRect/>
          </a:stretch>
        </p:blipFill>
        <p:spPr>
          <a:xfrm>
            <a:off x="3264027" y="4051191"/>
            <a:ext cx="1998102" cy="1998102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E547535-0BEA-EA51-683E-4513DF0370B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>
            <a:alphaModFix amt="1000"/>
          </a:blip>
          <a:stretch>
            <a:fillRect/>
          </a:stretch>
        </p:blipFill>
        <p:spPr>
          <a:xfrm>
            <a:off x="7705084" y="4637280"/>
            <a:ext cx="2515727" cy="251572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CC6E64C-2587-B694-0D90-A2189F87CDAB}"/>
              </a:ext>
            </a:extLst>
          </p:cNvPr>
          <p:cNvSpPr txBox="1"/>
          <p:nvPr/>
        </p:nvSpPr>
        <p:spPr>
          <a:xfrm>
            <a:off x="4991264" y="1103409"/>
            <a:ext cx="3971684" cy="954107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8A095B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Facts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In English we have borrowed some French nouns for places in town e.g. </a:t>
            </a:r>
            <a:r>
              <a:rPr lang="en-GB" sz="1400" b="1" dirty="0">
                <a:latin typeface="Century Gothic" panose="020B0502020202020204" pitchFamily="34" charset="0"/>
              </a:rPr>
              <a:t>café</a:t>
            </a:r>
            <a:r>
              <a:rPr lang="en-GB" sz="1400" dirty="0">
                <a:latin typeface="Century Gothic" panose="020B0502020202020204" pitchFamily="34" charset="0"/>
              </a:rPr>
              <a:t> , </a:t>
            </a:r>
            <a:r>
              <a:rPr lang="en-GB" sz="1400" b="1" dirty="0">
                <a:latin typeface="Century Gothic" panose="020B0502020202020204" pitchFamily="34" charset="0"/>
              </a:rPr>
              <a:t>cinema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b="1" dirty="0">
                <a:latin typeface="Century Gothic" panose="020B0502020202020204" pitchFamily="34" charset="0"/>
              </a:rPr>
              <a:t>restaurant</a:t>
            </a:r>
            <a:r>
              <a:rPr lang="en-GB" sz="1400" dirty="0">
                <a:latin typeface="Century Gothic" panose="020B0502020202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68552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60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61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39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219</Words>
  <Application>Microsoft Office PowerPoint</Application>
  <PresentationFormat>Widescreen</PresentationFormat>
  <Paragraphs>35</Paragraphs>
  <Slides>1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Laptop</dc:creator>
  <cp:lastModifiedBy>Emilie Woodroffe</cp:lastModifiedBy>
  <cp:revision>48</cp:revision>
  <cp:lastPrinted>2019-12-10T10:23:09Z</cp:lastPrinted>
  <dcterms:created xsi:type="dcterms:W3CDTF">2019-08-20T09:39:52Z</dcterms:created>
  <dcterms:modified xsi:type="dcterms:W3CDTF">2024-06-11T13:56:25Z</dcterms:modified>
</cp:coreProperties>
</file>