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4114198-0A26-4C31-B11A-71F17BA10E8D}" v="8" dt="2024-06-07T13:14:46.34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5" autoAdjust="0"/>
    <p:restoredTop sz="94660"/>
  </p:normalViewPr>
  <p:slideViewPr>
    <p:cSldViewPr snapToGrid="0" showGuides="1">
      <p:cViewPr varScale="1">
        <p:scale>
          <a:sx n="78" d="100"/>
          <a:sy n="78" d="100"/>
        </p:scale>
        <p:origin x="48" y="163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milie Woodroffe" userId="b157383c7860d663" providerId="LiveId" clId="{64114198-0A26-4C31-B11A-71F17BA10E8D}"/>
    <pc:docChg chg="undo custSel addSld delSld modSld">
      <pc:chgData name="Emilie Woodroffe" userId="b157383c7860d663" providerId="LiveId" clId="{64114198-0A26-4C31-B11A-71F17BA10E8D}" dt="2024-06-07T13:14:46.349" v="674"/>
      <pc:docMkLst>
        <pc:docMk/>
      </pc:docMkLst>
      <pc:sldChg chg="addSp delSp modSp mod delAnim modAnim">
        <pc:chgData name="Emilie Woodroffe" userId="b157383c7860d663" providerId="LiveId" clId="{64114198-0A26-4C31-B11A-71F17BA10E8D}" dt="2024-06-07T13:14:46.349" v="674"/>
        <pc:sldMkLst>
          <pc:docMk/>
          <pc:sldMk cId="2685529057" sldId="264"/>
        </pc:sldMkLst>
        <pc:spChg chg="add mod">
          <ac:chgData name="Emilie Woodroffe" userId="b157383c7860d663" providerId="LiveId" clId="{64114198-0A26-4C31-B11A-71F17BA10E8D}" dt="2024-05-23T11:25:02.028" v="642" actId="1076"/>
          <ac:spMkLst>
            <pc:docMk/>
            <pc:sldMk cId="2685529057" sldId="264"/>
            <ac:spMk id="3" creationId="{A4C8A734-8438-C89D-E4CB-355530A80EDA}"/>
          </ac:spMkLst>
        </pc:spChg>
        <pc:spChg chg="add mod">
          <ac:chgData name="Emilie Woodroffe" userId="b157383c7860d663" providerId="LiveId" clId="{64114198-0A26-4C31-B11A-71F17BA10E8D}" dt="2024-05-23T11:12:43.888" v="460" actId="1076"/>
          <ac:spMkLst>
            <pc:docMk/>
            <pc:sldMk cId="2685529057" sldId="264"/>
            <ac:spMk id="5" creationId="{6BFCF956-B95E-49C1-9617-316547D9C57D}"/>
          </ac:spMkLst>
        </pc:spChg>
        <pc:spChg chg="mod">
          <ac:chgData name="Emilie Woodroffe" userId="b157383c7860d663" providerId="LiveId" clId="{64114198-0A26-4C31-B11A-71F17BA10E8D}" dt="2024-05-23T11:10:02.892" v="423" actId="1076"/>
          <ac:spMkLst>
            <pc:docMk/>
            <pc:sldMk cId="2685529057" sldId="264"/>
            <ac:spMk id="9" creationId="{FCB07BD8-06AF-41EC-8168-E9249FED881B}"/>
          </ac:spMkLst>
        </pc:spChg>
        <pc:spChg chg="mod">
          <ac:chgData name="Emilie Woodroffe" userId="b157383c7860d663" providerId="LiveId" clId="{64114198-0A26-4C31-B11A-71F17BA10E8D}" dt="2024-05-23T11:24:32.115" v="638" actId="20577"/>
          <ac:spMkLst>
            <pc:docMk/>
            <pc:sldMk cId="2685529057" sldId="264"/>
            <ac:spMk id="10" creationId="{7123B377-CA49-4A9C-93C0-F5E48D9D821A}"/>
          </ac:spMkLst>
        </pc:spChg>
        <pc:spChg chg="mod">
          <ac:chgData name="Emilie Woodroffe" userId="b157383c7860d663" providerId="LiveId" clId="{64114198-0A26-4C31-B11A-71F17BA10E8D}" dt="2024-05-23T10:59:57.414" v="233" actId="20577"/>
          <ac:spMkLst>
            <pc:docMk/>
            <pc:sldMk cId="2685529057" sldId="264"/>
            <ac:spMk id="11" creationId="{82FB6155-EF73-4E76-B4CA-717526727E8F}"/>
          </ac:spMkLst>
        </pc:spChg>
        <pc:spChg chg="del mod">
          <ac:chgData name="Emilie Woodroffe" userId="b157383c7860d663" providerId="LiveId" clId="{64114198-0A26-4C31-B11A-71F17BA10E8D}" dt="2024-05-23T11:10:21.641" v="425" actId="21"/>
          <ac:spMkLst>
            <pc:docMk/>
            <pc:sldMk cId="2685529057" sldId="264"/>
            <ac:spMk id="12" creationId="{6BFCF956-B95E-49C1-9617-316547D9C57D}"/>
          </ac:spMkLst>
        </pc:spChg>
        <pc:spChg chg="del mod">
          <ac:chgData name="Emilie Woodroffe" userId="b157383c7860d663" providerId="LiveId" clId="{64114198-0A26-4C31-B11A-71F17BA10E8D}" dt="2024-05-23T11:10:21.641" v="425" actId="21"/>
          <ac:spMkLst>
            <pc:docMk/>
            <pc:sldMk cId="2685529057" sldId="264"/>
            <ac:spMk id="13" creationId="{CC014917-CD6F-4AD2-B227-5ED0BF06AA20}"/>
          </ac:spMkLst>
        </pc:spChg>
        <pc:spChg chg="mod">
          <ac:chgData name="Emilie Woodroffe" userId="b157383c7860d663" providerId="LiveId" clId="{64114198-0A26-4C31-B11A-71F17BA10E8D}" dt="2024-06-07T13:11:26.861" v="648" actId="1076"/>
          <ac:spMkLst>
            <pc:docMk/>
            <pc:sldMk cId="2685529057" sldId="264"/>
            <ac:spMk id="14" creationId="{F93F7CF0-B938-6C38-4342-FE81C97A8D05}"/>
          </ac:spMkLst>
        </pc:spChg>
        <pc:spChg chg="mod">
          <ac:chgData name="Emilie Woodroffe" userId="b157383c7860d663" providerId="LiveId" clId="{64114198-0A26-4C31-B11A-71F17BA10E8D}" dt="2024-06-07T13:14:29.949" v="666" actId="20577"/>
          <ac:spMkLst>
            <pc:docMk/>
            <pc:sldMk cId="2685529057" sldId="264"/>
            <ac:spMk id="18" creationId="{F3939B15-DF6D-40AE-BF87-E3F3D885AEEC}"/>
          </ac:spMkLst>
        </pc:spChg>
        <pc:spChg chg="add mod">
          <ac:chgData name="Emilie Woodroffe" userId="b157383c7860d663" providerId="LiveId" clId="{64114198-0A26-4C31-B11A-71F17BA10E8D}" dt="2024-05-23T11:24:54.395" v="641" actId="1076"/>
          <ac:spMkLst>
            <pc:docMk/>
            <pc:sldMk cId="2685529057" sldId="264"/>
            <ac:spMk id="19" creationId="{CC014917-CD6F-4AD2-B227-5ED0BF06AA20}"/>
          </ac:spMkLst>
        </pc:spChg>
        <pc:picChg chg="del mod">
          <ac:chgData name="Emilie Woodroffe" userId="b157383c7860d663" providerId="LiveId" clId="{64114198-0A26-4C31-B11A-71F17BA10E8D}" dt="2024-05-23T11:02:24.061" v="290" actId="478"/>
          <ac:picMkLst>
            <pc:docMk/>
            <pc:sldMk cId="2685529057" sldId="264"/>
            <ac:picMk id="2" creationId="{4C032301-9808-4F92-BFA7-C533DE8CB2B3}"/>
          </ac:picMkLst>
        </pc:picChg>
        <pc:picChg chg="mod">
          <ac:chgData name="Emilie Woodroffe" userId="b157383c7860d663" providerId="LiveId" clId="{64114198-0A26-4C31-B11A-71F17BA10E8D}" dt="2024-06-07T13:14:42.833" v="673" actId="29295"/>
          <ac:picMkLst>
            <pc:docMk/>
            <pc:sldMk cId="2685529057" sldId="264"/>
            <ac:picMk id="2" creationId="{825B84D4-DD84-EC00-3F96-67FE396DDD88}"/>
          </ac:picMkLst>
        </pc:picChg>
        <pc:picChg chg="del">
          <ac:chgData name="Emilie Woodroffe" userId="b157383c7860d663" providerId="LiveId" clId="{64114198-0A26-4C31-B11A-71F17BA10E8D}" dt="2024-06-07T13:09:51.318" v="644" actId="478"/>
          <ac:picMkLst>
            <pc:docMk/>
            <pc:sldMk cId="2685529057" sldId="264"/>
            <ac:picMk id="4" creationId="{EA6F3B26-B43C-0D42-4AAD-07865062E6A6}"/>
          </ac:picMkLst>
        </pc:picChg>
        <pc:picChg chg="del mod">
          <ac:chgData name="Emilie Woodroffe" userId="b157383c7860d663" providerId="LiveId" clId="{64114198-0A26-4C31-B11A-71F17BA10E8D}" dt="2024-06-07T13:11:49.463" v="649" actId="478"/>
          <ac:picMkLst>
            <pc:docMk/>
            <pc:sldMk cId="2685529057" sldId="264"/>
            <ac:picMk id="6" creationId="{F2F07257-0808-E522-7D43-1114CA69625E}"/>
          </ac:picMkLst>
        </pc:picChg>
        <pc:picChg chg="mod">
          <ac:chgData name="Emilie Woodroffe" userId="b157383c7860d663" providerId="LiveId" clId="{64114198-0A26-4C31-B11A-71F17BA10E8D}" dt="2024-06-07T13:14:42.833" v="673" actId="29295"/>
          <ac:picMkLst>
            <pc:docMk/>
            <pc:sldMk cId="2685529057" sldId="264"/>
            <ac:picMk id="7" creationId="{7D170CCC-71D6-43B4-85F0-9D6066F0209A}"/>
          </ac:picMkLst>
        </pc:picChg>
        <pc:picChg chg="del mod">
          <ac:chgData name="Emilie Woodroffe" userId="b157383c7860d663" providerId="LiveId" clId="{64114198-0A26-4C31-B11A-71F17BA10E8D}" dt="2024-05-23T11:10:21.641" v="425" actId="21"/>
          <ac:picMkLst>
            <pc:docMk/>
            <pc:sldMk cId="2685529057" sldId="264"/>
            <ac:picMk id="8" creationId="{AA28D330-1D6C-5FE6-5F43-BF9B70FD6B70}"/>
          </ac:picMkLst>
        </pc:picChg>
        <pc:picChg chg="mod">
          <ac:chgData name="Emilie Woodroffe" userId="b157383c7860d663" providerId="LiveId" clId="{64114198-0A26-4C31-B11A-71F17BA10E8D}" dt="2024-06-07T13:14:42.833" v="673" actId="29295"/>
          <ac:picMkLst>
            <pc:docMk/>
            <pc:sldMk cId="2685529057" sldId="264"/>
            <ac:picMk id="8" creationId="{B40859B1-5AAE-DC38-9488-4D5A7F12D591}"/>
          </ac:picMkLst>
        </pc:picChg>
        <pc:picChg chg="mod">
          <ac:chgData name="Emilie Woodroffe" userId="b157383c7860d663" providerId="LiveId" clId="{64114198-0A26-4C31-B11A-71F17BA10E8D}" dt="2024-06-07T13:14:42.833" v="673" actId="29295"/>
          <ac:picMkLst>
            <pc:docMk/>
            <pc:sldMk cId="2685529057" sldId="264"/>
            <ac:picMk id="12" creationId="{A900DAAA-19E0-FEF5-C6DA-03598639BD68}"/>
          </ac:picMkLst>
        </pc:picChg>
        <pc:picChg chg="mod">
          <ac:chgData name="Emilie Woodroffe" userId="b157383c7860d663" providerId="LiveId" clId="{64114198-0A26-4C31-B11A-71F17BA10E8D}" dt="2024-05-23T11:13:17.588" v="465" actId="1076"/>
          <ac:picMkLst>
            <pc:docMk/>
            <pc:sldMk cId="2685529057" sldId="264"/>
            <ac:picMk id="15" creationId="{464E0A37-A789-B6CF-75F3-D32D34572289}"/>
          </ac:picMkLst>
        </pc:picChg>
        <pc:picChg chg="mod">
          <ac:chgData name="Emilie Woodroffe" userId="b157383c7860d663" providerId="LiveId" clId="{64114198-0A26-4C31-B11A-71F17BA10E8D}" dt="2024-05-23T11:14:00.845" v="470" actId="1076"/>
          <ac:picMkLst>
            <pc:docMk/>
            <pc:sldMk cId="2685529057" sldId="264"/>
            <ac:picMk id="16" creationId="{D3AC1FF7-D816-F455-0A0E-452953555EE5}"/>
          </ac:picMkLst>
        </pc:picChg>
        <pc:picChg chg="mod">
          <ac:chgData name="Emilie Woodroffe" userId="b157383c7860d663" providerId="LiveId" clId="{64114198-0A26-4C31-B11A-71F17BA10E8D}" dt="2024-05-23T11:14:00.845" v="470" actId="1076"/>
          <ac:picMkLst>
            <pc:docMk/>
            <pc:sldMk cId="2685529057" sldId="264"/>
            <ac:picMk id="17" creationId="{4943C139-0C3F-721B-CE27-8EEB6D1F43B6}"/>
          </ac:picMkLst>
        </pc:picChg>
        <pc:picChg chg="add mod">
          <ac:chgData name="Emilie Woodroffe" userId="b157383c7860d663" providerId="LiveId" clId="{64114198-0A26-4C31-B11A-71F17BA10E8D}" dt="2024-06-07T13:14:42.833" v="673" actId="29295"/>
          <ac:picMkLst>
            <pc:docMk/>
            <pc:sldMk cId="2685529057" sldId="264"/>
            <ac:picMk id="20" creationId="{AA28D330-1D6C-5FE6-5F43-BF9B70FD6B70}"/>
          </ac:picMkLst>
        </pc:picChg>
      </pc:sldChg>
      <pc:sldChg chg="addSp delSp modSp new del mod delAnim modAnim">
        <pc:chgData name="Emilie Woodroffe" userId="b157383c7860d663" providerId="LiveId" clId="{64114198-0A26-4C31-B11A-71F17BA10E8D}" dt="2024-05-23T11:13:48.901" v="469" actId="47"/>
        <pc:sldMkLst>
          <pc:docMk/>
          <pc:sldMk cId="3837651180" sldId="265"/>
        </pc:sldMkLst>
        <pc:spChg chg="add del mod">
          <ac:chgData name="Emilie Woodroffe" userId="b157383c7860d663" providerId="LiveId" clId="{64114198-0A26-4C31-B11A-71F17BA10E8D}" dt="2024-05-23T11:10:47.912" v="432" actId="21"/>
          <ac:spMkLst>
            <pc:docMk/>
            <pc:sldMk cId="3837651180" sldId="265"/>
            <ac:spMk id="12" creationId="{6BFCF956-B95E-49C1-9617-316547D9C57D}"/>
          </ac:spMkLst>
        </pc:spChg>
        <pc:spChg chg="add del mod">
          <ac:chgData name="Emilie Woodroffe" userId="b157383c7860d663" providerId="LiveId" clId="{64114198-0A26-4C31-B11A-71F17BA10E8D}" dt="2024-05-23T11:10:47.912" v="432" actId="21"/>
          <ac:spMkLst>
            <pc:docMk/>
            <pc:sldMk cId="3837651180" sldId="265"/>
            <ac:spMk id="13" creationId="{CC014917-CD6F-4AD2-B227-5ED0BF06AA20}"/>
          </ac:spMkLst>
        </pc:spChg>
        <pc:picChg chg="add del mod">
          <ac:chgData name="Emilie Woodroffe" userId="b157383c7860d663" providerId="LiveId" clId="{64114198-0A26-4C31-B11A-71F17BA10E8D}" dt="2024-05-23T11:10:47.912" v="432" actId="21"/>
          <ac:picMkLst>
            <pc:docMk/>
            <pc:sldMk cId="3837651180" sldId="265"/>
            <ac:picMk id="8" creationId="{AA28D330-1D6C-5FE6-5F43-BF9B70FD6B70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87AA2-985B-4650-92B9-A2019A2EE297}" type="datetimeFigureOut">
              <a:rPr lang="en-GB" smtClean="0"/>
              <a:t>07/06/2024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3DC58-EC5C-4F9C-A3D1-A1F3514E2E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63169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87AA2-985B-4650-92B9-A2019A2EE297}" type="datetimeFigureOut">
              <a:rPr lang="en-GB" smtClean="0"/>
              <a:t>07/06/2024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3DC58-EC5C-4F9C-A3D1-A1F3514E2E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70286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87AA2-985B-4650-92B9-A2019A2EE297}" type="datetimeFigureOut">
              <a:rPr lang="en-GB" smtClean="0"/>
              <a:t>07/06/2024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3DC58-EC5C-4F9C-A3D1-A1F3514E2E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43520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87AA2-985B-4650-92B9-A2019A2EE297}" type="datetimeFigureOut">
              <a:rPr lang="en-GB" smtClean="0"/>
              <a:t>07/06/2024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3DC58-EC5C-4F9C-A3D1-A1F3514E2E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85501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87AA2-985B-4650-92B9-A2019A2EE297}" type="datetimeFigureOut">
              <a:rPr lang="en-GB" smtClean="0"/>
              <a:t>07/06/2024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3DC58-EC5C-4F9C-A3D1-A1F3514E2E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167740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87AA2-985B-4650-92B9-A2019A2EE297}" type="datetimeFigureOut">
              <a:rPr lang="en-GB" smtClean="0"/>
              <a:t>07/06/2024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3DC58-EC5C-4F9C-A3D1-A1F3514E2E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35011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87AA2-985B-4650-92B9-A2019A2EE297}" type="datetimeFigureOut">
              <a:rPr lang="en-GB" smtClean="0"/>
              <a:t>07/06/2024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3DC58-EC5C-4F9C-A3D1-A1F3514E2E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24282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87AA2-985B-4650-92B9-A2019A2EE297}" type="datetimeFigureOut">
              <a:rPr lang="en-GB" smtClean="0"/>
              <a:t>07/06/2024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3DC58-EC5C-4F9C-A3D1-A1F3514E2E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2839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87AA2-985B-4650-92B9-A2019A2EE297}" type="datetimeFigureOut">
              <a:rPr lang="en-GB" smtClean="0"/>
              <a:t>07/06/2024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3DC58-EC5C-4F9C-A3D1-A1F3514E2E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83360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87AA2-985B-4650-92B9-A2019A2EE297}" type="datetimeFigureOut">
              <a:rPr lang="en-GB" smtClean="0"/>
              <a:t>07/06/2024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3DC58-EC5C-4F9C-A3D1-A1F3514E2E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8256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87AA2-985B-4650-92B9-A2019A2EE297}" type="datetimeFigureOut">
              <a:rPr lang="en-GB" smtClean="0"/>
              <a:t>07/06/2024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3DC58-EC5C-4F9C-A3D1-A1F3514E2E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91960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D87AA2-985B-4650-92B9-A2019A2EE297}" type="datetimeFigureOut">
              <a:rPr lang="en-GB" smtClean="0"/>
              <a:t>07/06/2024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93DC58-EC5C-4F9C-A3D1-A1F3514E2E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12779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audio" Target="../media/media4.m4a"/><Relationship Id="rId13" Type="http://schemas.openxmlformats.org/officeDocument/2006/relationships/image" Target="../media/image2.png"/><Relationship Id="rId3" Type="http://schemas.microsoft.com/office/2007/relationships/media" Target="../media/media2.m4a"/><Relationship Id="rId7" Type="http://schemas.microsoft.com/office/2007/relationships/media" Target="../media/media4.m4a"/><Relationship Id="rId12" Type="http://schemas.openxmlformats.org/officeDocument/2006/relationships/image" Target="../media/image1.pn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audio" Target="../media/media3.m4a"/><Relationship Id="rId11" Type="http://schemas.openxmlformats.org/officeDocument/2006/relationships/slideLayout" Target="../slideLayouts/slideLayout2.xml"/><Relationship Id="rId5" Type="http://schemas.microsoft.com/office/2007/relationships/media" Target="../media/media3.m4a"/><Relationship Id="rId15" Type="http://schemas.openxmlformats.org/officeDocument/2006/relationships/image" Target="../media/image4.png"/><Relationship Id="rId10" Type="http://schemas.openxmlformats.org/officeDocument/2006/relationships/audio" Target="../media/media5.m4a"/><Relationship Id="rId4" Type="http://schemas.openxmlformats.org/officeDocument/2006/relationships/audio" Target="../media/media2.m4a"/><Relationship Id="rId9" Type="http://schemas.microsoft.com/office/2007/relationships/media" Target="../media/media5.m4a"/><Relationship Id="rId1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A white rectangular object with blue border&#10;&#10;Description automatically generated">
            <a:extLst>
              <a:ext uri="{FF2B5EF4-FFF2-40B4-BE49-F238E27FC236}">
                <a16:creationId xmlns:a16="http://schemas.microsoft.com/office/drawing/2014/main" id="{464E0A37-A789-B6CF-75F3-D32D34572289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CB07BD8-06AF-41EC-8168-E9249FED881B}"/>
              </a:ext>
            </a:extLst>
          </p:cNvPr>
          <p:cNvSpPr txBox="1"/>
          <p:nvPr/>
        </p:nvSpPr>
        <p:spPr>
          <a:xfrm>
            <a:off x="3540879" y="324478"/>
            <a:ext cx="4569124" cy="338554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600" b="1" dirty="0">
                <a:latin typeface="Century Gothic" panose="020B0502020202020204" pitchFamily="34" charset="0"/>
              </a:rPr>
              <a:t>Knowledge organiser: In the city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2FB6155-EF73-4E76-B4CA-717526727E8F}"/>
              </a:ext>
            </a:extLst>
          </p:cNvPr>
          <p:cNvSpPr txBox="1"/>
          <p:nvPr/>
        </p:nvSpPr>
        <p:spPr>
          <a:xfrm>
            <a:off x="441290" y="898416"/>
            <a:ext cx="4149143" cy="3970318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b="1" dirty="0">
                <a:latin typeface="Century Gothic" panose="020B0502020202020204" pitchFamily="34" charset="0"/>
              </a:rPr>
              <a:t>Noun Bank</a:t>
            </a:r>
            <a:endParaRPr lang="en-GB" sz="1400" dirty="0">
              <a:latin typeface="Century Gothic" panose="020B0502020202020204" pitchFamily="34" charset="0"/>
            </a:endParaRPr>
          </a:p>
          <a:p>
            <a:r>
              <a:rPr lang="en-GB" sz="1400" b="1" dirty="0">
                <a:latin typeface="Century Gothic" panose="020B0502020202020204" pitchFamily="34" charset="0"/>
              </a:rPr>
              <a:t>la </a:t>
            </a:r>
            <a:r>
              <a:rPr lang="en-GB" sz="1400" b="1" dirty="0" err="1">
                <a:latin typeface="Century Gothic" panose="020B0502020202020204" pitchFamily="34" charset="0"/>
              </a:rPr>
              <a:t>ville</a:t>
            </a:r>
            <a:r>
              <a:rPr lang="en-GB" sz="1400" b="1" dirty="0">
                <a:latin typeface="Century Gothic" panose="020B0502020202020204" pitchFamily="34" charset="0"/>
              </a:rPr>
              <a:t> </a:t>
            </a:r>
            <a:r>
              <a:rPr lang="en-GB" sz="1400" dirty="0">
                <a:latin typeface="Century Gothic" panose="020B0502020202020204" pitchFamily="34" charset="0"/>
              </a:rPr>
              <a:t>– the city</a:t>
            </a:r>
          </a:p>
          <a:p>
            <a:r>
              <a:rPr lang="en-GB" sz="1400" b="1" dirty="0">
                <a:latin typeface="Century Gothic" panose="020B0502020202020204" pitchFamily="34" charset="0"/>
              </a:rPr>
              <a:t>le parc- </a:t>
            </a:r>
            <a:r>
              <a:rPr lang="en-GB" sz="1400" dirty="0">
                <a:latin typeface="Century Gothic" panose="020B0502020202020204" pitchFamily="34" charset="0"/>
              </a:rPr>
              <a:t>the park</a:t>
            </a:r>
          </a:p>
          <a:p>
            <a:r>
              <a:rPr lang="en-GB" sz="1400" b="1" dirty="0">
                <a:latin typeface="Century Gothic" panose="020B0502020202020204" pitchFamily="34" charset="0"/>
              </a:rPr>
              <a:t>le zoo- </a:t>
            </a:r>
            <a:r>
              <a:rPr lang="en-GB" sz="1400" dirty="0">
                <a:latin typeface="Century Gothic" panose="020B0502020202020204" pitchFamily="34" charset="0"/>
              </a:rPr>
              <a:t>the zoo</a:t>
            </a:r>
          </a:p>
          <a:p>
            <a:r>
              <a:rPr lang="en-GB" sz="1400" b="1" dirty="0">
                <a:latin typeface="Century Gothic" panose="020B0502020202020204" pitchFamily="34" charset="0"/>
              </a:rPr>
              <a:t>le </a:t>
            </a:r>
            <a:r>
              <a:rPr lang="en-GB" sz="1400" b="1" dirty="0" err="1">
                <a:latin typeface="Century Gothic" panose="020B0502020202020204" pitchFamily="34" charset="0"/>
              </a:rPr>
              <a:t>musée</a:t>
            </a:r>
            <a:r>
              <a:rPr lang="en-GB" sz="1400" b="1" dirty="0">
                <a:latin typeface="Century Gothic" panose="020B0502020202020204" pitchFamily="34" charset="0"/>
              </a:rPr>
              <a:t>- </a:t>
            </a:r>
            <a:r>
              <a:rPr lang="en-GB" sz="1400" dirty="0">
                <a:latin typeface="Century Gothic" panose="020B0502020202020204" pitchFamily="34" charset="0"/>
              </a:rPr>
              <a:t>the museum</a:t>
            </a:r>
          </a:p>
          <a:p>
            <a:r>
              <a:rPr lang="en-GB" sz="1400" b="1" dirty="0">
                <a:latin typeface="Century Gothic" panose="020B0502020202020204" pitchFamily="34" charset="0"/>
              </a:rPr>
              <a:t>le </a:t>
            </a:r>
            <a:r>
              <a:rPr lang="en-GB" sz="1400" b="1" dirty="0" err="1">
                <a:latin typeface="Century Gothic" panose="020B0502020202020204" pitchFamily="34" charset="0"/>
              </a:rPr>
              <a:t>métro</a:t>
            </a:r>
            <a:r>
              <a:rPr lang="en-GB" sz="1400" b="1" dirty="0">
                <a:latin typeface="Century Gothic" panose="020B0502020202020204" pitchFamily="34" charset="0"/>
              </a:rPr>
              <a:t> – </a:t>
            </a:r>
            <a:r>
              <a:rPr lang="en-GB" sz="1400" dirty="0">
                <a:latin typeface="Century Gothic" panose="020B0502020202020204" pitchFamily="34" charset="0"/>
              </a:rPr>
              <a:t>the underground</a:t>
            </a:r>
          </a:p>
          <a:p>
            <a:r>
              <a:rPr lang="en-GB" sz="1400" b="1" dirty="0">
                <a:latin typeface="Century Gothic" panose="020B0502020202020204" pitchFamily="34" charset="0"/>
              </a:rPr>
              <a:t>la </a:t>
            </a:r>
            <a:r>
              <a:rPr lang="en-GB" sz="1400" b="1" dirty="0" err="1">
                <a:latin typeface="Century Gothic" panose="020B0502020202020204" pitchFamily="34" charset="0"/>
              </a:rPr>
              <a:t>galerie</a:t>
            </a:r>
            <a:r>
              <a:rPr lang="en-GB" sz="1400" b="1" dirty="0">
                <a:latin typeface="Century Gothic" panose="020B0502020202020204" pitchFamily="34" charset="0"/>
              </a:rPr>
              <a:t> d’art – </a:t>
            </a:r>
            <a:r>
              <a:rPr lang="en-GB" sz="1400" dirty="0">
                <a:latin typeface="Century Gothic" panose="020B0502020202020204" pitchFamily="34" charset="0"/>
              </a:rPr>
              <a:t>the art gallery</a:t>
            </a:r>
          </a:p>
          <a:p>
            <a:r>
              <a:rPr lang="en-GB" sz="1400" b="1" dirty="0">
                <a:latin typeface="Century Gothic" panose="020B0502020202020204" pitchFamily="34" charset="0"/>
              </a:rPr>
              <a:t>la </a:t>
            </a:r>
            <a:r>
              <a:rPr lang="en-GB" sz="1400" b="1" dirty="0" err="1">
                <a:latin typeface="Century Gothic" panose="020B0502020202020204" pitchFamily="34" charset="0"/>
              </a:rPr>
              <a:t>gare</a:t>
            </a:r>
            <a:r>
              <a:rPr lang="en-GB" sz="1400" b="1" dirty="0">
                <a:latin typeface="Century Gothic" panose="020B0502020202020204" pitchFamily="34" charset="0"/>
              </a:rPr>
              <a:t> – </a:t>
            </a:r>
            <a:r>
              <a:rPr lang="en-GB" sz="1400" dirty="0">
                <a:latin typeface="Century Gothic" panose="020B0502020202020204" pitchFamily="34" charset="0"/>
              </a:rPr>
              <a:t>the station</a:t>
            </a:r>
          </a:p>
          <a:p>
            <a:r>
              <a:rPr lang="en-GB" sz="1400" b="1" dirty="0">
                <a:latin typeface="Century Gothic" panose="020B0502020202020204" pitchFamily="34" charset="0"/>
              </a:rPr>
              <a:t>la piscine- </a:t>
            </a:r>
            <a:r>
              <a:rPr lang="en-GB" sz="1400" dirty="0">
                <a:latin typeface="Century Gothic" panose="020B0502020202020204" pitchFamily="34" charset="0"/>
              </a:rPr>
              <a:t>swimming pool</a:t>
            </a:r>
          </a:p>
          <a:p>
            <a:r>
              <a:rPr lang="en-GB" sz="1400" b="1" dirty="0">
                <a:latin typeface="Century Gothic" panose="020B0502020202020204" pitchFamily="34" charset="0"/>
              </a:rPr>
              <a:t>le </a:t>
            </a:r>
            <a:r>
              <a:rPr lang="en-GB" sz="1400" b="1" dirty="0" err="1">
                <a:latin typeface="Century Gothic" panose="020B0502020202020204" pitchFamily="34" charset="0"/>
              </a:rPr>
              <a:t>stade</a:t>
            </a:r>
            <a:r>
              <a:rPr lang="en-GB" sz="1400" b="1" dirty="0">
                <a:latin typeface="Century Gothic" panose="020B0502020202020204" pitchFamily="34" charset="0"/>
              </a:rPr>
              <a:t> – </a:t>
            </a:r>
            <a:r>
              <a:rPr lang="en-GB" sz="1400" dirty="0">
                <a:latin typeface="Century Gothic" panose="020B0502020202020204" pitchFamily="34" charset="0"/>
              </a:rPr>
              <a:t>the stadium</a:t>
            </a:r>
          </a:p>
          <a:p>
            <a:r>
              <a:rPr lang="en-GB" sz="1400" b="1" dirty="0">
                <a:latin typeface="Century Gothic" panose="020B0502020202020204" pitchFamily="34" charset="0"/>
              </a:rPr>
              <a:t>le </a:t>
            </a:r>
            <a:r>
              <a:rPr lang="en-GB" sz="1400" b="1" dirty="0" err="1">
                <a:latin typeface="Century Gothic" panose="020B0502020202020204" pitchFamily="34" charset="0"/>
              </a:rPr>
              <a:t>cinéma</a:t>
            </a:r>
            <a:r>
              <a:rPr lang="en-GB" sz="1400" b="1" dirty="0">
                <a:latin typeface="Century Gothic" panose="020B0502020202020204" pitchFamily="34" charset="0"/>
              </a:rPr>
              <a:t> – </a:t>
            </a:r>
            <a:r>
              <a:rPr lang="en-GB" sz="1400" dirty="0">
                <a:latin typeface="Century Gothic" panose="020B0502020202020204" pitchFamily="34" charset="0"/>
              </a:rPr>
              <a:t>the cinema</a:t>
            </a:r>
          </a:p>
          <a:p>
            <a:endParaRPr lang="en-GB" sz="1400" dirty="0">
              <a:latin typeface="Century Gothic" panose="020B0502020202020204" pitchFamily="34" charset="0"/>
            </a:endParaRPr>
          </a:p>
          <a:p>
            <a:r>
              <a:rPr lang="en-GB" sz="1400" b="1" dirty="0">
                <a:latin typeface="Century Gothic" panose="020B0502020202020204" pitchFamily="34" charset="0"/>
              </a:rPr>
              <a:t>un livre </a:t>
            </a:r>
            <a:r>
              <a:rPr lang="en-GB" sz="1400" dirty="0">
                <a:latin typeface="Century Gothic" panose="020B0502020202020204" pitchFamily="34" charset="0"/>
              </a:rPr>
              <a:t>– a book </a:t>
            </a:r>
          </a:p>
          <a:p>
            <a:r>
              <a:rPr lang="en-GB" sz="1400" b="1" dirty="0">
                <a:latin typeface="Century Gothic" panose="020B0502020202020204" pitchFamily="34" charset="0"/>
              </a:rPr>
              <a:t>un </a:t>
            </a:r>
            <a:r>
              <a:rPr lang="en-GB" sz="1400" b="1" dirty="0" err="1">
                <a:latin typeface="Century Gothic" panose="020B0502020202020204" pitchFamily="34" charset="0"/>
              </a:rPr>
              <a:t>stylo</a:t>
            </a:r>
            <a:r>
              <a:rPr lang="en-GB" sz="1400" b="1" dirty="0">
                <a:latin typeface="Century Gothic" panose="020B0502020202020204" pitchFamily="34" charset="0"/>
              </a:rPr>
              <a:t> </a:t>
            </a:r>
            <a:r>
              <a:rPr lang="en-GB" sz="1400" dirty="0">
                <a:latin typeface="Century Gothic" panose="020B0502020202020204" pitchFamily="34" charset="0"/>
              </a:rPr>
              <a:t>– a pen</a:t>
            </a:r>
          </a:p>
          <a:p>
            <a:r>
              <a:rPr lang="en-GB" sz="1400" b="1" dirty="0">
                <a:latin typeface="Century Gothic" panose="020B0502020202020204" pitchFamily="34" charset="0"/>
              </a:rPr>
              <a:t>un </a:t>
            </a:r>
            <a:r>
              <a:rPr lang="en-GB" sz="1400" b="1" dirty="0" err="1">
                <a:latin typeface="Century Gothic" panose="020B0502020202020204" pitchFamily="34" charset="0"/>
              </a:rPr>
              <a:t>aimant</a:t>
            </a:r>
            <a:r>
              <a:rPr lang="en-GB" sz="1400" b="1" dirty="0">
                <a:latin typeface="Century Gothic" panose="020B0502020202020204" pitchFamily="34" charset="0"/>
              </a:rPr>
              <a:t> </a:t>
            </a:r>
            <a:r>
              <a:rPr lang="en-GB" sz="1400" dirty="0">
                <a:latin typeface="Century Gothic" panose="020B0502020202020204" pitchFamily="34" charset="0"/>
              </a:rPr>
              <a:t>– a magnet</a:t>
            </a:r>
          </a:p>
          <a:p>
            <a:r>
              <a:rPr lang="en-GB" sz="1400" b="1" dirty="0" err="1">
                <a:latin typeface="Century Gothic" panose="020B0502020202020204" pitchFamily="34" charset="0"/>
              </a:rPr>
              <a:t>une</a:t>
            </a:r>
            <a:r>
              <a:rPr lang="en-GB" sz="1400" b="1" dirty="0">
                <a:latin typeface="Century Gothic" panose="020B0502020202020204" pitchFamily="34" charset="0"/>
              </a:rPr>
              <a:t> carte </a:t>
            </a:r>
            <a:r>
              <a:rPr lang="en-GB" sz="1400" b="1" dirty="0" err="1">
                <a:latin typeface="Century Gothic" panose="020B0502020202020204" pitchFamily="34" charset="0"/>
              </a:rPr>
              <a:t>postale</a:t>
            </a:r>
            <a:r>
              <a:rPr lang="en-GB" sz="1400" b="1" dirty="0">
                <a:latin typeface="Century Gothic" panose="020B0502020202020204" pitchFamily="34" charset="0"/>
              </a:rPr>
              <a:t> </a:t>
            </a:r>
            <a:r>
              <a:rPr lang="en-GB" sz="1400" dirty="0">
                <a:latin typeface="Century Gothic" panose="020B0502020202020204" pitchFamily="34" charset="0"/>
              </a:rPr>
              <a:t>– a postcard</a:t>
            </a:r>
          </a:p>
          <a:p>
            <a:r>
              <a:rPr lang="en-GB" sz="1400" b="1" dirty="0">
                <a:latin typeface="Century Gothic" panose="020B0502020202020204" pitchFamily="34" charset="0"/>
              </a:rPr>
              <a:t>un tee-shirt </a:t>
            </a:r>
            <a:r>
              <a:rPr lang="en-GB" sz="1400" dirty="0">
                <a:latin typeface="Century Gothic" panose="020B0502020202020204" pitchFamily="34" charset="0"/>
              </a:rPr>
              <a:t>– a tee-shirt </a:t>
            </a:r>
          </a:p>
          <a:p>
            <a:r>
              <a:rPr lang="en-GB" sz="1400" b="1" dirty="0">
                <a:latin typeface="Century Gothic" panose="020B0502020202020204" pitchFamily="34" charset="0"/>
              </a:rPr>
              <a:t>un </a:t>
            </a:r>
            <a:r>
              <a:rPr lang="en-GB" sz="1400" b="1" dirty="0" err="1">
                <a:latin typeface="Century Gothic" panose="020B0502020202020204" pitchFamily="34" charset="0"/>
              </a:rPr>
              <a:t>porte-clés</a:t>
            </a:r>
            <a:r>
              <a:rPr lang="en-GB" sz="1400" b="1" dirty="0">
                <a:latin typeface="Century Gothic" panose="020B0502020202020204" pitchFamily="34" charset="0"/>
              </a:rPr>
              <a:t> </a:t>
            </a:r>
            <a:r>
              <a:rPr lang="en-GB" sz="1400" dirty="0">
                <a:latin typeface="Century Gothic" panose="020B0502020202020204" pitchFamily="34" charset="0"/>
              </a:rPr>
              <a:t>– a keyring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3939B15-DF6D-40AE-BF87-E3F3D885AEEC}"/>
              </a:ext>
            </a:extLst>
          </p:cNvPr>
          <p:cNvSpPr txBox="1"/>
          <p:nvPr/>
        </p:nvSpPr>
        <p:spPr>
          <a:xfrm>
            <a:off x="8168824" y="5577490"/>
            <a:ext cx="3611576" cy="738664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b="1" dirty="0">
                <a:latin typeface="Century Gothic" panose="020B0502020202020204" pitchFamily="34" charset="0"/>
              </a:rPr>
              <a:t>Sound spelling </a:t>
            </a:r>
          </a:p>
          <a:p>
            <a:r>
              <a:rPr lang="en-GB" sz="1400" b="1" dirty="0">
                <a:latin typeface="Century Gothic" panose="020B0502020202020204" pitchFamily="34" charset="0"/>
              </a:rPr>
              <a:t>“é”  </a:t>
            </a:r>
            <a:r>
              <a:rPr lang="en-GB" sz="1400" dirty="0">
                <a:latin typeface="Century Gothic" panose="020B0502020202020204" pitchFamily="34" charset="0"/>
              </a:rPr>
              <a:t>(</a:t>
            </a:r>
            <a:r>
              <a:rPr lang="en-GB" sz="1400" dirty="0" err="1">
                <a:latin typeface="Century Gothic" panose="020B0502020202020204" pitchFamily="34" charset="0"/>
              </a:rPr>
              <a:t>mus</a:t>
            </a:r>
            <a:r>
              <a:rPr lang="en-GB" sz="1400" b="1" dirty="0" err="1">
                <a:latin typeface="Century Gothic" panose="020B0502020202020204" pitchFamily="34" charset="0"/>
              </a:rPr>
              <a:t>ée</a:t>
            </a:r>
            <a:r>
              <a:rPr lang="en-GB" sz="1400" b="1" dirty="0">
                <a:latin typeface="Century Gothic" panose="020B0502020202020204" pitchFamily="34" charset="0"/>
              </a:rPr>
              <a:t>, </a:t>
            </a:r>
            <a:r>
              <a:rPr lang="en-GB" sz="1400" dirty="0" err="1">
                <a:latin typeface="Century Gothic" panose="020B0502020202020204" pitchFamily="34" charset="0"/>
              </a:rPr>
              <a:t>m</a:t>
            </a:r>
            <a:r>
              <a:rPr lang="en-GB" sz="1400" b="1" dirty="0" err="1">
                <a:latin typeface="Century Gothic" panose="020B0502020202020204" pitchFamily="34" charset="0"/>
              </a:rPr>
              <a:t>é</a:t>
            </a:r>
            <a:r>
              <a:rPr lang="en-GB" sz="1400" dirty="0" err="1">
                <a:latin typeface="Century Gothic" panose="020B0502020202020204" pitchFamily="34" charset="0"/>
              </a:rPr>
              <a:t>tro</a:t>
            </a:r>
            <a:r>
              <a:rPr lang="en-GB" sz="1400" dirty="0">
                <a:latin typeface="Century Gothic" panose="020B0502020202020204" pitchFamily="34" charset="0"/>
              </a:rPr>
              <a:t>,</a:t>
            </a:r>
            <a:r>
              <a:rPr lang="en-GB" sz="1400" b="1" dirty="0">
                <a:latin typeface="Century Gothic" panose="020B0502020202020204" pitchFamily="34" charset="0"/>
              </a:rPr>
              <a:t> </a:t>
            </a:r>
            <a:r>
              <a:rPr lang="en-GB" sz="1400" dirty="0" err="1">
                <a:latin typeface="Century Gothic" panose="020B0502020202020204" pitchFamily="34" charset="0"/>
              </a:rPr>
              <a:t>cin</a:t>
            </a:r>
            <a:r>
              <a:rPr lang="en-GB" sz="1400" b="1" dirty="0" err="1">
                <a:latin typeface="Century Gothic" panose="020B0502020202020204" pitchFamily="34" charset="0"/>
              </a:rPr>
              <a:t>é</a:t>
            </a:r>
            <a:r>
              <a:rPr lang="en-GB" sz="1400" dirty="0" err="1">
                <a:latin typeface="Century Gothic" panose="020B0502020202020204" pitchFamily="34" charset="0"/>
              </a:rPr>
              <a:t>ma</a:t>
            </a:r>
            <a:r>
              <a:rPr lang="en-GB" sz="1400" dirty="0">
                <a:latin typeface="Century Gothic" panose="020B0502020202020204" pitchFamily="34" charset="0"/>
              </a:rPr>
              <a:t>,</a:t>
            </a:r>
            <a:r>
              <a:rPr lang="en-GB" sz="1400" b="1" dirty="0">
                <a:latin typeface="Century Gothic" panose="020B0502020202020204" pitchFamily="34" charset="0"/>
              </a:rPr>
              <a:t> </a:t>
            </a:r>
            <a:r>
              <a:rPr lang="en-GB" sz="1400" dirty="0" err="1">
                <a:latin typeface="Century Gothic" panose="020B0502020202020204" pitchFamily="34" charset="0"/>
              </a:rPr>
              <a:t>cl</a:t>
            </a:r>
            <a:r>
              <a:rPr lang="en-GB" sz="1400" b="1" dirty="0" err="1">
                <a:latin typeface="Century Gothic" panose="020B0502020202020204" pitchFamily="34" charset="0"/>
              </a:rPr>
              <a:t>é</a:t>
            </a:r>
            <a:r>
              <a:rPr lang="en-GB" sz="1400" dirty="0" err="1">
                <a:latin typeface="Century Gothic" panose="020B0502020202020204" pitchFamily="34" charset="0"/>
              </a:rPr>
              <a:t>s</a:t>
            </a:r>
            <a:r>
              <a:rPr lang="en-GB" sz="1400" dirty="0">
                <a:latin typeface="Century Gothic" panose="020B0502020202020204" pitchFamily="34" charset="0"/>
              </a:rPr>
              <a:t>)</a:t>
            </a:r>
          </a:p>
          <a:p>
            <a:r>
              <a:rPr lang="en-GB" sz="1400" b="1" dirty="0">
                <a:latin typeface="Century Gothic" panose="020B0502020202020204" pitchFamily="34" charset="0"/>
              </a:rPr>
              <a:t>“a” </a:t>
            </a:r>
            <a:r>
              <a:rPr lang="en-GB" sz="1400" dirty="0">
                <a:latin typeface="Century Gothic" panose="020B0502020202020204" pitchFamily="34" charset="0"/>
              </a:rPr>
              <a:t> (p</a:t>
            </a:r>
            <a:r>
              <a:rPr lang="en-GB" sz="1400" b="1" dirty="0">
                <a:latin typeface="Century Gothic" panose="020B0502020202020204" pitchFamily="34" charset="0"/>
              </a:rPr>
              <a:t>a</a:t>
            </a:r>
            <a:r>
              <a:rPr lang="en-GB" sz="1400" dirty="0">
                <a:latin typeface="Century Gothic" panose="020B0502020202020204" pitchFamily="34" charset="0"/>
              </a:rPr>
              <a:t>rc </a:t>
            </a:r>
            <a:r>
              <a:rPr lang="en-GB" sz="1400" dirty="0" err="1">
                <a:latin typeface="Century Gothic" panose="020B0502020202020204" pitchFamily="34" charset="0"/>
              </a:rPr>
              <a:t>ciném</a:t>
            </a:r>
            <a:r>
              <a:rPr lang="en-GB" sz="1400" b="1" dirty="0" err="1">
                <a:latin typeface="Century Gothic" panose="020B0502020202020204" pitchFamily="34" charset="0"/>
              </a:rPr>
              <a:t>a</a:t>
            </a:r>
            <a:r>
              <a:rPr lang="en-GB" sz="1400" dirty="0">
                <a:latin typeface="Century Gothic" panose="020B0502020202020204" pitchFamily="34" charset="0"/>
              </a:rPr>
              <a:t>, </a:t>
            </a:r>
            <a:r>
              <a:rPr lang="en-GB" sz="1400" dirty="0" err="1">
                <a:latin typeface="Century Gothic" panose="020B0502020202020204" pitchFamily="34" charset="0"/>
              </a:rPr>
              <a:t>g</a:t>
            </a:r>
            <a:r>
              <a:rPr lang="en-GB" sz="1400" b="1" dirty="0" err="1">
                <a:latin typeface="Century Gothic" panose="020B0502020202020204" pitchFamily="34" charset="0"/>
              </a:rPr>
              <a:t>a</a:t>
            </a:r>
            <a:r>
              <a:rPr lang="en-GB" sz="1400" dirty="0" err="1">
                <a:latin typeface="Century Gothic" panose="020B0502020202020204" pitchFamily="34" charset="0"/>
              </a:rPr>
              <a:t>lerie</a:t>
            </a:r>
            <a:r>
              <a:rPr lang="en-GB" sz="1400" dirty="0">
                <a:latin typeface="Century Gothic" panose="020B0502020202020204" pitchFamily="34" charset="0"/>
              </a:rPr>
              <a:t>, </a:t>
            </a:r>
            <a:r>
              <a:rPr lang="en-GB" sz="1400" dirty="0" err="1">
                <a:latin typeface="Century Gothic" panose="020B0502020202020204" pitchFamily="34" charset="0"/>
              </a:rPr>
              <a:t>st</a:t>
            </a:r>
            <a:r>
              <a:rPr lang="en-GB" sz="1400" b="1" dirty="0" err="1">
                <a:latin typeface="Century Gothic" panose="020B0502020202020204" pitchFamily="34" charset="0"/>
              </a:rPr>
              <a:t>a</a:t>
            </a:r>
            <a:r>
              <a:rPr lang="en-GB" sz="1400" dirty="0" err="1">
                <a:latin typeface="Century Gothic" panose="020B0502020202020204" pitchFamily="34" charset="0"/>
              </a:rPr>
              <a:t>de</a:t>
            </a:r>
            <a:r>
              <a:rPr lang="en-GB" sz="1400" dirty="0">
                <a:latin typeface="Century Gothic" panose="020B0502020202020204" pitchFamily="34" charset="0"/>
              </a:rPr>
              <a:t>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123B377-CA49-4A9C-93C0-F5E48D9D821A}"/>
              </a:ext>
            </a:extLst>
          </p:cNvPr>
          <p:cNvSpPr txBox="1"/>
          <p:nvPr/>
        </p:nvSpPr>
        <p:spPr>
          <a:xfrm>
            <a:off x="4766812" y="909642"/>
            <a:ext cx="5048991" cy="1882631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b="1" dirty="0">
                <a:latin typeface="Century Gothic" panose="020B0502020202020204" pitchFamily="34" charset="0"/>
              </a:rPr>
              <a:t>Question and Answer Bank</a:t>
            </a:r>
          </a:p>
          <a:p>
            <a:endParaRPr lang="en-GB" sz="1400" dirty="0">
              <a:latin typeface="Century Gothic" panose="020B0502020202020204" pitchFamily="34" charset="0"/>
            </a:endParaRPr>
          </a:p>
          <a:p>
            <a:r>
              <a:rPr lang="en-GB" sz="1400" b="1" dirty="0">
                <a:latin typeface="Century Gothic" panose="020B0502020202020204" pitchFamily="34" charset="0"/>
              </a:rPr>
              <a:t>Il y a ……- </a:t>
            </a:r>
            <a:r>
              <a:rPr lang="en-GB" sz="1400" dirty="0">
                <a:latin typeface="Century Gothic" panose="020B0502020202020204" pitchFamily="34" charset="0"/>
              </a:rPr>
              <a:t>There is/ there are</a:t>
            </a:r>
          </a:p>
          <a:p>
            <a:r>
              <a:rPr lang="en-GB" sz="1400" b="1" dirty="0" err="1">
                <a:latin typeface="Century Gothic" panose="020B0502020202020204" pitchFamily="34" charset="0"/>
              </a:rPr>
              <a:t>Bienvenue</a:t>
            </a:r>
            <a:r>
              <a:rPr lang="en-GB" sz="1400" b="1" dirty="0">
                <a:latin typeface="Century Gothic" panose="020B0502020202020204" pitchFamily="34" charset="0"/>
              </a:rPr>
              <a:t>….. </a:t>
            </a:r>
            <a:r>
              <a:rPr lang="en-GB" sz="1400" dirty="0">
                <a:latin typeface="Century Gothic" panose="020B0502020202020204" pitchFamily="34" charset="0"/>
              </a:rPr>
              <a:t>Welcome</a:t>
            </a:r>
          </a:p>
          <a:p>
            <a:r>
              <a:rPr lang="en-GB" sz="1400" b="1" dirty="0">
                <a:latin typeface="Century Gothic" panose="020B0502020202020204" pitchFamily="34" charset="0"/>
              </a:rPr>
              <a:t>Je </a:t>
            </a:r>
            <a:r>
              <a:rPr lang="en-GB" sz="1400" b="1" dirty="0" err="1">
                <a:latin typeface="Century Gothic" panose="020B0502020202020204" pitchFamily="34" charset="0"/>
              </a:rPr>
              <a:t>voudrais</a:t>
            </a:r>
            <a:r>
              <a:rPr lang="en-GB" sz="1400" b="1" dirty="0">
                <a:latin typeface="Century Gothic" panose="020B0502020202020204" pitchFamily="34" charset="0"/>
              </a:rPr>
              <a:t> un ticket pour…. </a:t>
            </a:r>
            <a:r>
              <a:rPr lang="en-GB" sz="1400" dirty="0">
                <a:latin typeface="Century Gothic" panose="020B0502020202020204" pitchFamily="34" charset="0"/>
              </a:rPr>
              <a:t>– I would like a ticket for….</a:t>
            </a:r>
          </a:p>
          <a:p>
            <a:r>
              <a:rPr lang="en-GB" sz="1400" b="1" dirty="0" err="1">
                <a:latin typeface="Century Gothic" panose="020B0502020202020204" pitchFamily="34" charset="0"/>
              </a:rPr>
              <a:t>s’il</a:t>
            </a:r>
            <a:r>
              <a:rPr lang="en-GB" sz="1400" b="1" dirty="0">
                <a:latin typeface="Century Gothic" panose="020B0502020202020204" pitchFamily="34" charset="0"/>
              </a:rPr>
              <a:t> </a:t>
            </a:r>
            <a:r>
              <a:rPr lang="en-GB" sz="1400" b="1" dirty="0" err="1">
                <a:latin typeface="Century Gothic" panose="020B0502020202020204" pitchFamily="34" charset="0"/>
              </a:rPr>
              <a:t>vous</a:t>
            </a:r>
            <a:r>
              <a:rPr lang="en-GB" sz="1400" b="1" dirty="0">
                <a:latin typeface="Century Gothic" panose="020B0502020202020204" pitchFamily="34" charset="0"/>
              </a:rPr>
              <a:t> </a:t>
            </a:r>
            <a:r>
              <a:rPr lang="en-GB" sz="1400" b="1" dirty="0" err="1">
                <a:latin typeface="Century Gothic" panose="020B0502020202020204" pitchFamily="34" charset="0"/>
              </a:rPr>
              <a:t>plaît</a:t>
            </a:r>
            <a:r>
              <a:rPr lang="en-GB" sz="1400" b="1" dirty="0">
                <a:latin typeface="Century Gothic" panose="020B0502020202020204" pitchFamily="34" charset="0"/>
              </a:rPr>
              <a:t> – </a:t>
            </a:r>
            <a:r>
              <a:rPr lang="en-GB" sz="1400" dirty="0">
                <a:latin typeface="Century Gothic" panose="020B0502020202020204" pitchFamily="34" charset="0"/>
              </a:rPr>
              <a:t>please</a:t>
            </a:r>
          </a:p>
          <a:p>
            <a:r>
              <a:rPr lang="en-GB" sz="1400" b="1" u="sng" dirty="0">
                <a:latin typeface="Century Gothic" panose="020B0502020202020204" pitchFamily="34" charset="0"/>
              </a:rPr>
              <a:t>un livre </a:t>
            </a:r>
            <a:r>
              <a:rPr lang="en-GB" sz="1400" b="1" dirty="0" err="1">
                <a:latin typeface="Century Gothic" panose="020B0502020202020204" pitchFamily="34" charset="0"/>
              </a:rPr>
              <a:t>coûte</a:t>
            </a:r>
            <a:r>
              <a:rPr lang="en-GB" sz="1400" b="1" dirty="0">
                <a:latin typeface="Century Gothic" panose="020B0502020202020204" pitchFamily="34" charset="0"/>
              </a:rPr>
              <a:t> cinq euros </a:t>
            </a:r>
            <a:r>
              <a:rPr lang="en-GB" sz="1400" dirty="0">
                <a:latin typeface="Century Gothic" panose="020B0502020202020204" pitchFamily="34" charset="0"/>
              </a:rPr>
              <a:t>– A book costs five euros. </a:t>
            </a:r>
          </a:p>
          <a:p>
            <a:pPr>
              <a:lnSpc>
                <a:spcPct val="150000"/>
              </a:lnSpc>
            </a:pPr>
            <a:endParaRPr lang="en-GB" sz="1400" dirty="0">
              <a:latin typeface="Century Gothic" panose="020B0502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93F7CF0-B938-6C38-4342-FE81C97A8D05}"/>
              </a:ext>
            </a:extLst>
          </p:cNvPr>
          <p:cNvSpPr txBox="1"/>
          <p:nvPr/>
        </p:nvSpPr>
        <p:spPr>
          <a:xfrm>
            <a:off x="411600" y="5044259"/>
            <a:ext cx="4149143" cy="1600438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b="1" dirty="0">
                <a:latin typeface="Century Gothic" panose="020B0502020202020204" pitchFamily="34" charset="0"/>
              </a:rPr>
              <a:t>Question and Answer Bank</a:t>
            </a:r>
          </a:p>
          <a:p>
            <a:endParaRPr lang="en-GB" sz="1400" b="1" dirty="0">
              <a:latin typeface="Century Gothic" panose="020B0502020202020204" pitchFamily="34" charset="0"/>
            </a:endParaRPr>
          </a:p>
          <a:p>
            <a:r>
              <a:rPr lang="en-GB" sz="1400" b="1" dirty="0" err="1">
                <a:latin typeface="Century Gothic" panose="020B0502020202020204" pitchFamily="34" charset="0"/>
              </a:rPr>
              <a:t>Où</a:t>
            </a:r>
            <a:r>
              <a:rPr lang="en-GB" sz="1400" b="1" dirty="0">
                <a:latin typeface="Century Gothic" panose="020B0502020202020204" pitchFamily="34" charset="0"/>
              </a:rPr>
              <a:t> </a:t>
            </a:r>
            <a:r>
              <a:rPr lang="en-GB" sz="1400" b="1" dirty="0" err="1">
                <a:latin typeface="Century Gothic" panose="020B0502020202020204" pitchFamily="34" charset="0"/>
              </a:rPr>
              <a:t>est</a:t>
            </a:r>
            <a:r>
              <a:rPr lang="en-GB" sz="1400" b="1" dirty="0">
                <a:latin typeface="Century Gothic" panose="020B0502020202020204" pitchFamily="34" charset="0"/>
              </a:rPr>
              <a:t>…?</a:t>
            </a:r>
            <a:r>
              <a:rPr lang="en-GB" sz="1400" dirty="0">
                <a:latin typeface="Century Gothic" panose="020B0502020202020204" pitchFamily="34" charset="0"/>
              </a:rPr>
              <a:t> - Where is… ? </a:t>
            </a:r>
          </a:p>
          <a:p>
            <a:r>
              <a:rPr lang="en-GB" sz="1400" b="1" dirty="0">
                <a:latin typeface="Century Gothic" panose="020B0502020202020204" pitchFamily="34" charset="0"/>
              </a:rPr>
              <a:t>à gauche </a:t>
            </a:r>
            <a:r>
              <a:rPr lang="en-GB" sz="1400" dirty="0">
                <a:latin typeface="Century Gothic" panose="020B0502020202020204" pitchFamily="34" charset="0"/>
              </a:rPr>
              <a:t>– to the left</a:t>
            </a:r>
          </a:p>
          <a:p>
            <a:r>
              <a:rPr lang="en-GB" sz="1400" b="1" dirty="0">
                <a:latin typeface="Century Gothic" panose="020B0502020202020204" pitchFamily="34" charset="0"/>
              </a:rPr>
              <a:t>à droite </a:t>
            </a:r>
            <a:r>
              <a:rPr lang="en-GB" sz="1400" dirty="0">
                <a:latin typeface="Century Gothic" panose="020B0502020202020204" pitchFamily="34" charset="0"/>
              </a:rPr>
              <a:t>– to the right</a:t>
            </a:r>
          </a:p>
          <a:p>
            <a:r>
              <a:rPr lang="en-GB" sz="1400" b="1" dirty="0">
                <a:latin typeface="Century Gothic" panose="020B0502020202020204" pitchFamily="34" charset="0"/>
              </a:rPr>
              <a:t>tout droit </a:t>
            </a:r>
            <a:r>
              <a:rPr lang="en-GB" sz="1400" dirty="0">
                <a:latin typeface="Century Gothic" panose="020B0502020202020204" pitchFamily="34" charset="0"/>
              </a:rPr>
              <a:t>– straight ahead</a:t>
            </a:r>
          </a:p>
          <a:p>
            <a:endParaRPr lang="en-GB" sz="1400" dirty="0">
              <a:latin typeface="Century Gothic" panose="020B0502020202020204" pitchFamily="34" charset="0"/>
            </a:endParaRPr>
          </a:p>
        </p:txBody>
      </p:sp>
      <p:pic>
        <p:nvPicPr>
          <p:cNvPr id="7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7D170CCC-71D6-43B4-85F0-9D6066F0209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>
            <a:alphaModFix amt="0"/>
          </a:blip>
          <a:stretch>
            <a:fillRect/>
          </a:stretch>
        </p:blipFill>
        <p:spPr>
          <a:xfrm>
            <a:off x="3333461" y="4925090"/>
            <a:ext cx="1564402" cy="1564402"/>
          </a:xfrm>
          <a:prstGeom prst="rect">
            <a:avLst/>
          </a:prstGeom>
        </p:spPr>
      </p:pic>
      <p:pic>
        <p:nvPicPr>
          <p:cNvPr id="16" name="Picture 15" descr="A close-up of a logo&#10;&#10;Description automatically generated">
            <a:extLst>
              <a:ext uri="{FF2B5EF4-FFF2-40B4-BE49-F238E27FC236}">
                <a16:creationId xmlns:a16="http://schemas.microsoft.com/office/drawing/2014/main" id="{D3AC1FF7-D816-F455-0A0E-452953555EE5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2018" y="104524"/>
            <a:ext cx="920288" cy="920288"/>
          </a:xfrm>
          <a:prstGeom prst="rect">
            <a:avLst/>
          </a:prstGeom>
        </p:spPr>
      </p:pic>
      <p:pic>
        <p:nvPicPr>
          <p:cNvPr id="17" name="Picture 16" descr="A picture containing drawing&#10;&#10;Description automatically generated">
            <a:extLst>
              <a:ext uri="{FF2B5EF4-FFF2-40B4-BE49-F238E27FC236}">
                <a16:creationId xmlns:a16="http://schemas.microsoft.com/office/drawing/2014/main" id="{4943C139-0C3F-721B-CE27-8EEB6D1F43B6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6514" y="149251"/>
            <a:ext cx="1019513" cy="67967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4C8A734-8438-C89D-E4CB-355530A80EDA}"/>
              </a:ext>
            </a:extLst>
          </p:cNvPr>
          <p:cNvSpPr txBox="1"/>
          <p:nvPr/>
        </p:nvSpPr>
        <p:spPr>
          <a:xfrm>
            <a:off x="8168824" y="3061370"/>
            <a:ext cx="3726388" cy="2031325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rgbClr val="8A095B"/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b="1" dirty="0">
                <a:latin typeface="Century Gothic" panose="020B0502020202020204" pitchFamily="34" charset="0"/>
              </a:rPr>
              <a:t>Facts</a:t>
            </a:r>
          </a:p>
          <a:p>
            <a:r>
              <a:rPr lang="en-GB" sz="1400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Century Gothic" panose="020B0502020202020204" pitchFamily="34" charset="0"/>
              </a:rPr>
              <a:t>In France, the money people use is called the </a:t>
            </a:r>
            <a:r>
              <a:rPr lang="en-GB" sz="1400" b="1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Century Gothic" panose="020B0502020202020204" pitchFamily="34" charset="0"/>
              </a:rPr>
              <a:t>euro</a:t>
            </a:r>
            <a:r>
              <a:rPr lang="en-GB" sz="1400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Century Gothic" panose="020B0502020202020204" pitchFamily="34" charset="0"/>
              </a:rPr>
              <a:t>. The symbol for the euro is </a:t>
            </a:r>
            <a:r>
              <a:rPr lang="en-GB" sz="1400" b="1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Century Gothic" panose="020B0502020202020204" pitchFamily="34" charset="0"/>
              </a:rPr>
              <a:t>€</a:t>
            </a:r>
            <a:r>
              <a:rPr lang="en-GB" sz="1400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Century Gothic" panose="020B0502020202020204" pitchFamily="34" charset="0"/>
              </a:rPr>
              <a:t>.</a:t>
            </a:r>
          </a:p>
          <a:p>
            <a:endParaRPr lang="en-GB" sz="1400" dirty="0">
              <a:solidFill>
                <a:srgbClr val="0D0D0D"/>
              </a:solidFill>
              <a:highlight>
                <a:srgbClr val="FFFFFF"/>
              </a:highlight>
              <a:latin typeface="Century Gothic" panose="020B0502020202020204" pitchFamily="34" charset="0"/>
            </a:endParaRPr>
          </a:p>
          <a:p>
            <a:r>
              <a:rPr lang="en-GB" sz="1400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Century Gothic" panose="020B0502020202020204" pitchFamily="34" charset="0"/>
              </a:rPr>
              <a:t>The euro is used by many countries in Europe, not just France. There are 20 countries that use the euro as their money. </a:t>
            </a:r>
            <a:endParaRPr lang="en-GB" sz="1400" dirty="0">
              <a:latin typeface="Century Gothic" panose="020B0502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BFCF956-B95E-49C1-9617-316547D9C57D}"/>
              </a:ext>
            </a:extLst>
          </p:cNvPr>
          <p:cNvSpPr txBox="1"/>
          <p:nvPr/>
        </p:nvSpPr>
        <p:spPr>
          <a:xfrm>
            <a:off x="4773331" y="5469769"/>
            <a:ext cx="3298221" cy="954107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b="1" dirty="0">
                <a:latin typeface="Century Gothic" panose="020B0502020202020204" pitchFamily="34" charset="0"/>
              </a:rPr>
              <a:t>Grammar</a:t>
            </a:r>
          </a:p>
          <a:p>
            <a:r>
              <a:rPr lang="en-GB" sz="1400" dirty="0">
                <a:latin typeface="Century Gothic" panose="020B0502020202020204" pitchFamily="34" charset="0"/>
              </a:rPr>
              <a:t>We use</a:t>
            </a:r>
            <a:r>
              <a:rPr lang="en-GB" sz="1400" b="1" dirty="0">
                <a:latin typeface="Century Gothic" panose="020B0502020202020204" pitchFamily="34" charset="0"/>
              </a:rPr>
              <a:t> “il y a ….” </a:t>
            </a:r>
            <a:r>
              <a:rPr lang="en-GB" sz="1400" dirty="0">
                <a:latin typeface="Century Gothic" panose="020B0502020202020204" pitchFamily="34" charset="0"/>
              </a:rPr>
              <a:t>in French to mean both “There is….” and There are ….”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C014917-CD6F-4AD2-B227-5ED0BF06AA20}"/>
              </a:ext>
            </a:extLst>
          </p:cNvPr>
          <p:cNvSpPr txBox="1"/>
          <p:nvPr/>
        </p:nvSpPr>
        <p:spPr>
          <a:xfrm>
            <a:off x="4778420" y="3061371"/>
            <a:ext cx="3265490" cy="2031325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rgbClr val="00B05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latin typeface="Century Gothic" panose="020B0502020202020204" pitchFamily="34" charset="0"/>
              </a:defRPr>
            </a:lvl1pPr>
          </a:lstStyle>
          <a:p>
            <a:r>
              <a:rPr lang="en-GB" sz="1400" dirty="0"/>
              <a:t>Grammar</a:t>
            </a:r>
          </a:p>
          <a:p>
            <a:r>
              <a:rPr lang="en-GB" sz="1400" b="0" dirty="0"/>
              <a:t>Adjectives (masculine/feminine)</a:t>
            </a:r>
          </a:p>
          <a:p>
            <a:r>
              <a:rPr lang="en-GB" sz="1400" dirty="0"/>
              <a:t>beau/belle </a:t>
            </a:r>
            <a:r>
              <a:rPr lang="en-GB" sz="1400" b="0" dirty="0"/>
              <a:t>- beautiful</a:t>
            </a:r>
          </a:p>
          <a:p>
            <a:r>
              <a:rPr lang="en-GB" sz="1400" dirty="0"/>
              <a:t>grand/</a:t>
            </a:r>
            <a:r>
              <a:rPr lang="en-GB" sz="1400" dirty="0" err="1"/>
              <a:t>grande</a:t>
            </a:r>
            <a:r>
              <a:rPr lang="en-GB" sz="1400" b="0" dirty="0"/>
              <a:t> – big or large</a:t>
            </a:r>
          </a:p>
          <a:p>
            <a:r>
              <a:rPr lang="en-GB" sz="1400" dirty="0"/>
              <a:t>petit / petite </a:t>
            </a:r>
            <a:r>
              <a:rPr lang="en-GB" sz="1400" b="0" dirty="0"/>
              <a:t>- small</a:t>
            </a:r>
          </a:p>
          <a:p>
            <a:r>
              <a:rPr lang="en-GB" sz="1400" dirty="0" err="1"/>
              <a:t>vieux</a:t>
            </a:r>
            <a:r>
              <a:rPr lang="en-GB" sz="1400" dirty="0"/>
              <a:t>/</a:t>
            </a:r>
            <a:r>
              <a:rPr lang="en-GB" sz="1400" dirty="0" err="1"/>
              <a:t>vieille</a:t>
            </a:r>
            <a:r>
              <a:rPr lang="en-GB" sz="1400" dirty="0"/>
              <a:t> </a:t>
            </a:r>
            <a:r>
              <a:rPr lang="en-GB" sz="1400" b="0" dirty="0"/>
              <a:t>- old</a:t>
            </a:r>
          </a:p>
          <a:p>
            <a:endParaRPr lang="en-GB" sz="1400" b="0" dirty="0"/>
          </a:p>
          <a:p>
            <a:r>
              <a:rPr lang="en-GB" sz="1400" dirty="0" err="1"/>
              <a:t>moderne</a:t>
            </a:r>
            <a:r>
              <a:rPr lang="en-GB" sz="1400" b="0" dirty="0"/>
              <a:t> - modern</a:t>
            </a:r>
          </a:p>
          <a:p>
            <a:r>
              <a:rPr lang="en-GB" sz="1400" dirty="0" err="1"/>
              <a:t>intéréssant</a:t>
            </a:r>
            <a:r>
              <a:rPr lang="en-GB" sz="1400" b="0" dirty="0"/>
              <a:t> - interesting</a:t>
            </a:r>
          </a:p>
        </p:txBody>
      </p:sp>
      <p:pic>
        <p:nvPicPr>
          <p:cNvPr id="20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AA28D330-1D6C-5FE6-5F43-BF9B70FD6B70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>
            <a:alphaModFix amt="0"/>
          </a:blip>
          <a:stretch>
            <a:fillRect/>
          </a:stretch>
        </p:blipFill>
        <p:spPr>
          <a:xfrm>
            <a:off x="6884253" y="3700054"/>
            <a:ext cx="1492118" cy="1492118"/>
          </a:xfrm>
          <a:prstGeom prst="rect">
            <a:avLst/>
          </a:prstGeom>
        </p:spPr>
      </p:pic>
      <p:pic>
        <p:nvPicPr>
          <p:cNvPr id="2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825B84D4-DD84-EC00-3F96-67FE396DDD88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3">
            <a:alphaModFix amt="0"/>
          </a:blip>
          <a:stretch>
            <a:fillRect/>
          </a:stretch>
        </p:blipFill>
        <p:spPr>
          <a:xfrm>
            <a:off x="3369100" y="2176066"/>
            <a:ext cx="1284405" cy="1284405"/>
          </a:xfrm>
          <a:prstGeom prst="rect">
            <a:avLst/>
          </a:prstGeom>
        </p:spPr>
      </p:pic>
      <p:pic>
        <p:nvPicPr>
          <p:cNvPr id="8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B40859B1-5AAE-DC38-9488-4D5A7F12D591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3">
            <a:alphaModFix amt="0"/>
          </a:blip>
          <a:stretch>
            <a:fillRect/>
          </a:stretch>
        </p:blipFill>
        <p:spPr>
          <a:xfrm>
            <a:off x="8649805" y="663032"/>
            <a:ext cx="1342377" cy="1342377"/>
          </a:xfrm>
          <a:prstGeom prst="rect">
            <a:avLst/>
          </a:prstGeom>
        </p:spPr>
      </p:pic>
      <p:pic>
        <p:nvPicPr>
          <p:cNvPr id="12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A900DAAA-19E0-FEF5-C6DA-03598639BD68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13">
            <a:alphaModFix amt="0"/>
          </a:blip>
          <a:stretch>
            <a:fillRect/>
          </a:stretch>
        </p:blipFill>
        <p:spPr>
          <a:xfrm>
            <a:off x="10553664" y="5021777"/>
            <a:ext cx="1686972" cy="1686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5529057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  <p:audio>
              <p:cMediaNode vol="80000">
                <p:cTn id="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210</TotalTime>
  <Words>291</Words>
  <Application>Microsoft Office PowerPoint</Application>
  <PresentationFormat>Widescreen</PresentationFormat>
  <Paragraphs>50</Paragraphs>
  <Slides>1</Slides>
  <Notes>0</Notes>
  <HiddenSlides>0</HiddenSlides>
  <MMClips>5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Century Gothic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Laptop</dc:creator>
  <cp:lastModifiedBy>Emilie Woodroffe</cp:lastModifiedBy>
  <cp:revision>57</cp:revision>
  <cp:lastPrinted>2019-12-10T10:22:53Z</cp:lastPrinted>
  <dcterms:created xsi:type="dcterms:W3CDTF">2019-08-20T09:39:52Z</dcterms:created>
  <dcterms:modified xsi:type="dcterms:W3CDTF">2024-06-07T13:14:49Z</dcterms:modified>
</cp:coreProperties>
</file>