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7A9F8-A49C-4B95-8933-0A892B99624B}" v="28" dt="2024-05-10T12:53:09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8" y="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6247A9F8-A49C-4B95-8933-0A892B99624B}"/>
    <pc:docChg chg="custSel modSld">
      <pc:chgData name="Emilie Woodroffe" userId="b157383c7860d663" providerId="LiveId" clId="{6247A9F8-A49C-4B95-8933-0A892B99624B}" dt="2024-05-10T12:53:11.301" v="793" actId="1076"/>
      <pc:docMkLst>
        <pc:docMk/>
      </pc:docMkLst>
      <pc:sldChg chg="addSp delSp modSp mod setBg delAnim">
        <pc:chgData name="Emilie Woodroffe" userId="b157383c7860d663" providerId="LiveId" clId="{6247A9F8-A49C-4B95-8933-0A892B99624B}" dt="2024-05-10T12:53:11.301" v="793" actId="1076"/>
        <pc:sldMkLst>
          <pc:docMk/>
          <pc:sldMk cId="2685529057" sldId="264"/>
        </pc:sldMkLst>
        <pc:spChg chg="add mod">
          <ac:chgData name="Emilie Woodroffe" userId="b157383c7860d663" providerId="LiveId" clId="{6247A9F8-A49C-4B95-8933-0A892B99624B}" dt="2024-05-01T14:40:14.545" v="674" actId="20577"/>
          <ac:spMkLst>
            <pc:docMk/>
            <pc:sldMk cId="2685529057" sldId="264"/>
            <ac:spMk id="3" creationId="{8DFA9A25-C54D-2297-0732-F2FECAFBA110}"/>
          </ac:spMkLst>
        </pc:spChg>
        <pc:spChg chg="add mod">
          <ac:chgData name="Emilie Woodroffe" userId="b157383c7860d663" providerId="LiveId" clId="{6247A9F8-A49C-4B95-8933-0A892B99624B}" dt="2024-04-30T10:13:24.772" v="574" actId="14100"/>
          <ac:spMkLst>
            <pc:docMk/>
            <pc:sldMk cId="2685529057" sldId="264"/>
            <ac:spMk id="4" creationId="{2DE66DA9-7F16-DB0D-C039-E6DAC4E2121E}"/>
          </ac:spMkLst>
        </pc:spChg>
        <pc:spChg chg="del">
          <ac:chgData name="Emilie Woodroffe" userId="b157383c7860d663" providerId="LiveId" clId="{6247A9F8-A49C-4B95-8933-0A892B99624B}" dt="2024-04-26T10:40:15.825" v="5" actId="478"/>
          <ac:spMkLst>
            <pc:docMk/>
            <pc:sldMk cId="2685529057" sldId="264"/>
            <ac:spMk id="5" creationId="{18A9B209-59C0-4ABE-8F41-BD0DAF348794}"/>
          </ac:spMkLst>
        </pc:spChg>
        <pc:spChg chg="mod">
          <ac:chgData name="Emilie Woodroffe" userId="b157383c7860d663" providerId="LiveId" clId="{6247A9F8-A49C-4B95-8933-0A892B99624B}" dt="2024-04-26T10:41:20.525" v="79" actId="113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6247A9F8-A49C-4B95-8933-0A892B99624B}" dt="2024-05-01T14:40:03.523" v="673" actId="1076"/>
          <ac:spMkLst>
            <pc:docMk/>
            <pc:sldMk cId="2685529057" sldId="264"/>
            <ac:spMk id="10" creationId="{7123B377-CA49-4A9C-93C0-F5E48D9D821A}"/>
          </ac:spMkLst>
        </pc:spChg>
        <pc:spChg chg="mod">
          <ac:chgData name="Emilie Woodroffe" userId="b157383c7860d663" providerId="LiveId" clId="{6247A9F8-A49C-4B95-8933-0A892B99624B}" dt="2024-05-01T14:39:44.640" v="668" actId="20577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6247A9F8-A49C-4B95-8933-0A892B99624B}" dt="2024-04-30T10:13:58.614" v="581" actId="1076"/>
          <ac:spMkLst>
            <pc:docMk/>
            <pc:sldMk cId="2685529057" sldId="264"/>
            <ac:spMk id="12" creationId="{6BFCF956-B95E-49C1-9617-316547D9C57D}"/>
          </ac:spMkLst>
        </pc:spChg>
        <pc:spChg chg="mod">
          <ac:chgData name="Emilie Woodroffe" userId="b157383c7860d663" providerId="LiveId" clId="{6247A9F8-A49C-4B95-8933-0A892B99624B}" dt="2024-05-01T14:39:42.174" v="667" actId="20577"/>
          <ac:spMkLst>
            <pc:docMk/>
            <pc:sldMk cId="2685529057" sldId="264"/>
            <ac:spMk id="13" creationId="{7132FDAB-7476-D8E1-71C5-88F7DF2E88A5}"/>
          </ac:spMkLst>
        </pc:spChg>
        <pc:spChg chg="add del mod">
          <ac:chgData name="Emilie Woodroffe" userId="b157383c7860d663" providerId="LiveId" clId="{6247A9F8-A49C-4B95-8933-0A892B99624B}" dt="2024-04-30T10:01:57.132" v="183" actId="478"/>
          <ac:spMkLst>
            <pc:docMk/>
            <pc:sldMk cId="2685529057" sldId="264"/>
            <ac:spMk id="17" creationId="{2D7FE533-5084-B635-4593-3090EC3C68A0}"/>
          </ac:spMkLst>
        </pc:spChg>
        <pc:spChg chg="mod">
          <ac:chgData name="Emilie Woodroffe" userId="b157383c7860d663" providerId="LiveId" clId="{6247A9F8-A49C-4B95-8933-0A892B99624B}" dt="2024-05-10T12:51:10.442" v="789" actId="115"/>
          <ac:spMkLst>
            <pc:docMk/>
            <pc:sldMk cId="2685529057" sldId="264"/>
            <ac:spMk id="18" creationId="{F3939B15-DF6D-40AE-BF87-E3F3D885AEEC}"/>
          </ac:spMkLst>
        </pc:spChg>
        <pc:picChg chg="add mod">
          <ac:chgData name="Emilie Woodroffe" userId="b157383c7860d663" providerId="LiveId" clId="{6247A9F8-A49C-4B95-8933-0A892B99624B}" dt="2024-05-01T14:39:58.459" v="672" actId="1076"/>
          <ac:picMkLst>
            <pc:docMk/>
            <pc:sldMk cId="2685529057" sldId="264"/>
            <ac:picMk id="2" creationId="{2EAAE09F-F7A3-6A33-F70E-5054628482A5}"/>
          </ac:picMkLst>
        </pc:picChg>
        <pc:picChg chg="del">
          <ac:chgData name="Emilie Woodroffe" userId="b157383c7860d663" providerId="LiveId" clId="{6247A9F8-A49C-4B95-8933-0A892B99624B}" dt="2024-04-26T10:39:41.411" v="0" actId="478"/>
          <ac:picMkLst>
            <pc:docMk/>
            <pc:sldMk cId="2685529057" sldId="264"/>
            <ac:picMk id="3" creationId="{35812521-DF0A-469C-8661-E8178936F9D6}"/>
          </ac:picMkLst>
        </pc:picChg>
        <pc:picChg chg="del mod">
          <ac:chgData name="Emilie Woodroffe" userId="b157383c7860d663" providerId="LiveId" clId="{6247A9F8-A49C-4B95-8933-0A892B99624B}" dt="2024-04-29T11:45:20.360" v="142" actId="478"/>
          <ac:picMkLst>
            <pc:docMk/>
            <pc:sldMk cId="2685529057" sldId="264"/>
            <ac:picMk id="4" creationId="{AE57C88D-A1E3-9DB7-0B44-E680EB8F1D1B}"/>
          </ac:picMkLst>
        </pc:picChg>
        <pc:picChg chg="mod">
          <ac:chgData name="Emilie Woodroffe" userId="b157383c7860d663" providerId="LiveId" clId="{6247A9F8-A49C-4B95-8933-0A892B99624B}" dt="2024-05-10T12:51:47.153" v="790" actId="1076"/>
          <ac:picMkLst>
            <pc:docMk/>
            <pc:sldMk cId="2685529057" sldId="264"/>
            <ac:picMk id="5" creationId="{5EC83C3D-5AB2-A386-A2D4-D9AC964F2AA7}"/>
          </ac:picMkLst>
        </pc:picChg>
        <pc:picChg chg="del mod">
          <ac:chgData name="Emilie Woodroffe" userId="b157383c7860d663" providerId="LiveId" clId="{6247A9F8-A49C-4B95-8933-0A892B99624B}" dt="2024-04-29T11:47:27.362" v="165" actId="478"/>
          <ac:picMkLst>
            <pc:docMk/>
            <pc:sldMk cId="2685529057" sldId="264"/>
            <ac:picMk id="6" creationId="{4394621B-E4F0-9708-9613-A2B7C9BDB1FE}"/>
          </ac:picMkLst>
        </pc:picChg>
        <pc:picChg chg="mod">
          <ac:chgData name="Emilie Woodroffe" userId="b157383c7860d663" providerId="LiveId" clId="{6247A9F8-A49C-4B95-8933-0A892B99624B}" dt="2024-05-10T12:52:10.841" v="791" actId="1076"/>
          <ac:picMkLst>
            <pc:docMk/>
            <pc:sldMk cId="2685529057" sldId="264"/>
            <ac:picMk id="6" creationId="{CFC5E164-4428-6513-ADF4-98D9AE999DF7}"/>
          </ac:picMkLst>
        </pc:picChg>
        <pc:picChg chg="del">
          <ac:chgData name="Emilie Woodroffe" userId="b157383c7860d663" providerId="LiveId" clId="{6247A9F8-A49C-4B95-8933-0A892B99624B}" dt="2024-04-30T10:02:03.684" v="185" actId="478"/>
          <ac:picMkLst>
            <pc:docMk/>
            <pc:sldMk cId="2685529057" sldId="264"/>
            <ac:picMk id="7" creationId="{88CD2846-04E0-68A4-9323-C6C11DD84098}"/>
          </ac:picMkLst>
        </pc:picChg>
        <pc:picChg chg="mod">
          <ac:chgData name="Emilie Woodroffe" userId="b157383c7860d663" providerId="LiveId" clId="{6247A9F8-A49C-4B95-8933-0A892B99624B}" dt="2024-05-10T12:52:38.005" v="792" actId="1076"/>
          <ac:picMkLst>
            <pc:docMk/>
            <pc:sldMk cId="2685529057" sldId="264"/>
            <ac:picMk id="7" creationId="{CA40C9C3-F8DC-8461-6FF3-EB50C6C4CE23}"/>
          </ac:picMkLst>
        </pc:picChg>
        <pc:picChg chg="mod">
          <ac:chgData name="Emilie Woodroffe" userId="b157383c7860d663" providerId="LiveId" clId="{6247A9F8-A49C-4B95-8933-0A892B99624B}" dt="2024-05-10T12:53:11.301" v="793" actId="1076"/>
          <ac:picMkLst>
            <pc:docMk/>
            <pc:sldMk cId="2685529057" sldId="264"/>
            <ac:picMk id="8" creationId="{2E8C31DC-8143-2215-27D0-6BC8379B65A7}"/>
          </ac:picMkLst>
        </pc:picChg>
        <pc:picChg chg="del mod">
          <ac:chgData name="Emilie Woodroffe" userId="b157383c7860d663" providerId="LiveId" clId="{6247A9F8-A49C-4B95-8933-0A892B99624B}" dt="2024-04-30T10:06:41.336" v="320" actId="478"/>
          <ac:picMkLst>
            <pc:docMk/>
            <pc:sldMk cId="2685529057" sldId="264"/>
            <ac:picMk id="8" creationId="{9B88ACE2-65F1-89E8-CE51-987EDB209BAD}"/>
          </ac:picMkLst>
        </pc:picChg>
        <pc:picChg chg="add mod">
          <ac:chgData name="Emilie Woodroffe" userId="b157383c7860d663" providerId="LiveId" clId="{6247A9F8-A49C-4B95-8933-0A892B99624B}" dt="2024-04-26T10:43:24.052" v="100" actId="1076"/>
          <ac:picMkLst>
            <pc:docMk/>
            <pc:sldMk cId="2685529057" sldId="264"/>
            <ac:picMk id="14" creationId="{7D05ACA6-24DA-459D-E935-78768B849E31}"/>
          </ac:picMkLst>
        </pc:picChg>
        <pc:picChg chg="del mod">
          <ac:chgData name="Emilie Woodroffe" userId="b157383c7860d663" providerId="LiveId" clId="{6247A9F8-A49C-4B95-8933-0A892B99624B}" dt="2024-04-30T10:06:38.803" v="318" actId="478"/>
          <ac:picMkLst>
            <pc:docMk/>
            <pc:sldMk cId="2685529057" sldId="264"/>
            <ac:picMk id="15" creationId="{0CC9E924-B1E7-AA2C-1DB2-BFD04C1C787D}"/>
          </ac:picMkLst>
        </pc:picChg>
        <pc:picChg chg="add mod">
          <ac:chgData name="Emilie Woodroffe" userId="b157383c7860d663" providerId="LiveId" clId="{6247A9F8-A49C-4B95-8933-0A892B99624B}" dt="2024-04-26T10:43:24.052" v="100" actId="1076"/>
          <ac:picMkLst>
            <pc:docMk/>
            <pc:sldMk cId="2685529057" sldId="264"/>
            <ac:picMk id="16" creationId="{EB374643-C587-4666-E4ED-BCC2B96D5FCA}"/>
          </ac:picMkLst>
        </pc:picChg>
        <pc:picChg chg="del">
          <ac:chgData name="Emilie Woodroffe" userId="b157383c7860d663" providerId="LiveId" clId="{6247A9F8-A49C-4B95-8933-0A892B99624B}" dt="2024-04-26T10:39:42.603" v="1" actId="478"/>
          <ac:picMkLst>
            <pc:docMk/>
            <pc:sldMk cId="2685529057" sldId="264"/>
            <ac:picMk id="21" creationId="{1CB9F731-8DE7-4ABA-8EC2-0AD194859D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.png"/><Relationship Id="rId5" Type="http://schemas.microsoft.com/office/2007/relationships/media" Target="../media/media3.m4a"/><Relationship Id="rId10" Type="http://schemas.openxmlformats.org/officeDocument/2006/relationships/image" Target="../media/image1.jpe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EAAE09F-F7A3-6A33-F70E-505462848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79355" y="-2679354"/>
            <a:ext cx="6858000" cy="1221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028662" y="554761"/>
            <a:ext cx="4283545" cy="33855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Knowledge organiser: Homes and houses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02124" y="1115849"/>
            <a:ext cx="3445657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Bank: Rooms in the house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maison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a house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chambre- </a:t>
            </a:r>
            <a:r>
              <a:rPr lang="en-GB" sz="1400" dirty="0">
                <a:latin typeface="Century Gothic" panose="020B0502020202020204" pitchFamily="34" charset="0"/>
              </a:rPr>
              <a:t>a bedroom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cuisine </a:t>
            </a:r>
            <a:r>
              <a:rPr lang="en-GB" sz="1400" dirty="0">
                <a:latin typeface="Century Gothic" panose="020B0502020202020204" pitchFamily="34" charset="0"/>
              </a:rPr>
              <a:t>– the kitchen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salle de </a:t>
            </a:r>
            <a:r>
              <a:rPr lang="en-GB" sz="1400" b="1" dirty="0" err="1">
                <a:latin typeface="Century Gothic" panose="020B0502020202020204" pitchFamily="34" charset="0"/>
              </a:rPr>
              <a:t>bains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a bathroom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salle à manger- </a:t>
            </a:r>
            <a:r>
              <a:rPr lang="en-GB" sz="1400" dirty="0">
                <a:latin typeface="Century Gothic" panose="020B0502020202020204" pitchFamily="34" charset="0"/>
              </a:rPr>
              <a:t>a dining room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salon- </a:t>
            </a:r>
            <a:r>
              <a:rPr lang="en-GB" sz="1400" dirty="0">
                <a:latin typeface="Century Gothic" panose="020B0502020202020204" pitchFamily="34" charset="0"/>
              </a:rPr>
              <a:t>a lounge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</a:t>
            </a:r>
            <a:r>
              <a:rPr lang="en-GB" sz="1400" b="1" dirty="0" err="1">
                <a:latin typeface="Century Gothic" panose="020B0502020202020204" pitchFamily="34" charset="0"/>
              </a:rPr>
              <a:t>jardin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a garden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391293" y="5265486"/>
            <a:ext cx="3435978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“on” </a:t>
            </a:r>
            <a:r>
              <a:rPr lang="en-GB" sz="1400" dirty="0">
                <a:latin typeface="Century Gothic" panose="020B0502020202020204" pitchFamily="34" charset="0"/>
              </a:rPr>
              <a:t>(</a:t>
            </a:r>
            <a:r>
              <a:rPr lang="en-GB" sz="1400" dirty="0" err="1">
                <a:latin typeface="Century Gothic" panose="020B0502020202020204" pitchFamily="34" charset="0"/>
              </a:rPr>
              <a:t>mais</a:t>
            </a:r>
            <a:r>
              <a:rPr lang="en-GB" sz="1400" b="1" u="sng" dirty="0" err="1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, sal</a:t>
            </a:r>
            <a:r>
              <a:rPr lang="en-GB" sz="1400" b="1" u="sng" dirty="0">
                <a:latin typeface="Century Gothic" panose="020B0502020202020204" pitchFamily="34" charset="0"/>
              </a:rPr>
              <a:t>on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euil</a:t>
            </a:r>
            <a:r>
              <a:rPr lang="en-GB" sz="1400" b="1" dirty="0">
                <a:latin typeface="Century Gothic" panose="020B0502020202020204" pitchFamily="34" charset="0"/>
              </a:rPr>
              <a:t>” </a:t>
            </a:r>
            <a:r>
              <a:rPr lang="en-GB" sz="1400" dirty="0">
                <a:latin typeface="Century Gothic" panose="020B0502020202020204" pitchFamily="34" charset="0"/>
              </a:rPr>
              <a:t>(faut</a:t>
            </a:r>
            <a:r>
              <a:rPr lang="en-GB" sz="1400" b="1" u="sng" dirty="0">
                <a:latin typeface="Century Gothic" panose="020B0502020202020204" pitchFamily="34" charset="0"/>
              </a:rPr>
              <a:t>euil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“a” </a:t>
            </a:r>
            <a:r>
              <a:rPr lang="en-GB" sz="1400" dirty="0">
                <a:latin typeface="Century Gothic" panose="020B0502020202020204" pitchFamily="34" charset="0"/>
              </a:rPr>
              <a:t>(s</a:t>
            </a:r>
            <a:r>
              <a:rPr lang="en-GB" sz="1400" b="1" u="sng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lle, s</a:t>
            </a:r>
            <a:r>
              <a:rPr lang="en-GB" sz="1400" b="1" u="sng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lon, t</a:t>
            </a:r>
            <a:r>
              <a:rPr lang="en-GB" sz="1400" b="1" u="sng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ble, t</a:t>
            </a:r>
            <a:r>
              <a:rPr lang="en-GB" sz="1400" b="1" u="sng" dirty="0">
                <a:latin typeface="Century Gothic" panose="020B0502020202020204" pitchFamily="34" charset="0"/>
              </a:rPr>
              <a:t>a</a:t>
            </a:r>
            <a:r>
              <a:rPr lang="en-GB" sz="1400" dirty="0">
                <a:latin typeface="Century Gothic" panose="020B0502020202020204" pitchFamily="34" charset="0"/>
              </a:rPr>
              <a:t>pis)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23B377-CA49-4A9C-93C0-F5E48D9D821A}"/>
              </a:ext>
            </a:extLst>
          </p:cNvPr>
          <p:cNvSpPr txBox="1"/>
          <p:nvPr/>
        </p:nvSpPr>
        <p:spPr>
          <a:xfrm>
            <a:off x="398731" y="3265935"/>
            <a:ext cx="3445657" cy="181588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 : Objects in the house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table </a:t>
            </a:r>
            <a:r>
              <a:rPr lang="en-GB" sz="1400" dirty="0">
                <a:latin typeface="Century Gothic" panose="020B0502020202020204" pitchFamily="34" charset="0"/>
              </a:rPr>
              <a:t>– a table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fauteuil</a:t>
            </a:r>
            <a:r>
              <a:rPr lang="en-GB" sz="1400" dirty="0">
                <a:latin typeface="Century Gothic" panose="020B0502020202020204" pitchFamily="34" charset="0"/>
              </a:rPr>
              <a:t>– </a:t>
            </a:r>
            <a:r>
              <a:rPr lang="en-GB" sz="1400">
                <a:latin typeface="Century Gothic" panose="020B0502020202020204" pitchFamily="34" charset="0"/>
              </a:rPr>
              <a:t>an armchair</a:t>
            </a:r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porte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door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fenêtre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a window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lit </a:t>
            </a:r>
            <a:r>
              <a:rPr lang="en-GB" sz="1400" dirty="0">
                <a:latin typeface="Century Gothic" panose="020B0502020202020204" pitchFamily="34" charset="0"/>
              </a:rPr>
              <a:t>– a bed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un tapis </a:t>
            </a:r>
            <a:r>
              <a:rPr lang="en-GB" sz="1400" dirty="0">
                <a:latin typeface="Century Gothic" panose="020B0502020202020204" pitchFamily="34" charset="0"/>
              </a:rPr>
              <a:t>– a rug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CF956-B95E-49C1-9617-316547D9C57D}"/>
              </a:ext>
            </a:extLst>
          </p:cNvPr>
          <p:cNvSpPr txBox="1"/>
          <p:nvPr/>
        </p:nvSpPr>
        <p:spPr>
          <a:xfrm>
            <a:off x="3919550" y="5237994"/>
            <a:ext cx="3936826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We use </a:t>
            </a:r>
            <a:r>
              <a:rPr lang="en-GB" sz="1400" b="1" dirty="0">
                <a:latin typeface="Century Gothic" panose="020B0502020202020204" pitchFamily="34" charset="0"/>
              </a:rPr>
              <a:t>“il y a ….”</a:t>
            </a:r>
            <a:r>
              <a:rPr lang="en-GB" sz="1400" dirty="0">
                <a:latin typeface="Century Gothic" panose="020B0502020202020204" pitchFamily="34" charset="0"/>
              </a:rPr>
              <a:t> in French to mean both “There is….” and “There are ….”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32FDAB-7476-D8E1-71C5-88F7DF2E88A5}"/>
              </a:ext>
            </a:extLst>
          </p:cNvPr>
          <p:cNvSpPr txBox="1"/>
          <p:nvPr/>
        </p:nvSpPr>
        <p:spPr>
          <a:xfrm>
            <a:off x="8040934" y="1138538"/>
            <a:ext cx="3936826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Adjectives (masculine/feminine)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petit/petite  </a:t>
            </a:r>
            <a:r>
              <a:rPr lang="en-GB" sz="1400" dirty="0">
                <a:latin typeface="Century Gothic" panose="020B0502020202020204" pitchFamily="34" charset="0"/>
              </a:rPr>
              <a:t>- small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grand/</a:t>
            </a:r>
            <a:r>
              <a:rPr lang="en-GB" sz="1400" b="1" dirty="0" err="1">
                <a:latin typeface="Century Gothic" panose="020B0502020202020204" pitchFamily="34" charset="0"/>
              </a:rPr>
              <a:t>grande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big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beau/belle </a:t>
            </a:r>
            <a:r>
              <a:rPr lang="en-GB" sz="1400" dirty="0">
                <a:latin typeface="Century Gothic" panose="020B0502020202020204" pitchFamily="34" charset="0"/>
              </a:rPr>
              <a:t>– beautiful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vieux/</a:t>
            </a:r>
            <a:r>
              <a:rPr lang="en-GB" sz="1400" b="1" dirty="0" err="1">
                <a:latin typeface="Century Gothic" panose="020B0502020202020204" pitchFamily="34" charset="0"/>
              </a:rPr>
              <a:t>vieille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old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lumineux</a:t>
            </a:r>
            <a:r>
              <a:rPr lang="en-GB" sz="1400" b="1" dirty="0">
                <a:latin typeface="Century Gothic" panose="020B0502020202020204" pitchFamily="34" charset="0"/>
              </a:rPr>
              <a:t>/ </a:t>
            </a:r>
            <a:r>
              <a:rPr lang="en-GB" sz="1400" b="1" dirty="0" err="1">
                <a:latin typeface="Century Gothic" panose="020B0502020202020204" pitchFamily="34" charset="0"/>
              </a:rPr>
              <a:t>lumiseuse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bright 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utile</a:t>
            </a:r>
            <a:r>
              <a:rPr lang="en-GB" sz="1400" dirty="0">
                <a:latin typeface="Century Gothic" panose="020B0502020202020204" pitchFamily="34" charset="0"/>
              </a:rPr>
              <a:t> - useful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moderne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modern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confortable</a:t>
            </a:r>
            <a:r>
              <a:rPr lang="en-GB" sz="1400" dirty="0">
                <a:latin typeface="Century Gothic" panose="020B0502020202020204" pitchFamily="34" charset="0"/>
              </a:rPr>
              <a:t> - comfortable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7D05ACA6-24DA-459D-E935-78768B849E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404" y="269074"/>
            <a:ext cx="920288" cy="920288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374643-C587-4666-E4ED-BCC2B96D5F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363" y="459088"/>
            <a:ext cx="1019513" cy="679675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8DFA9A25-C54D-2297-0732-F2FECAFBA110}"/>
              </a:ext>
            </a:extLst>
          </p:cNvPr>
          <p:cNvSpPr txBox="1"/>
          <p:nvPr/>
        </p:nvSpPr>
        <p:spPr>
          <a:xfrm>
            <a:off x="8040934" y="4557601"/>
            <a:ext cx="3915808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Some adjectives change the spelling to match the noun: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La cuisine </a:t>
            </a:r>
            <a:r>
              <a:rPr lang="en-GB" sz="1400" dirty="0" err="1">
                <a:latin typeface="Century Gothic" panose="020B0502020202020204" pitchFamily="34" charset="0"/>
              </a:rPr>
              <a:t>est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  <a:r>
              <a:rPr lang="en-GB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petite.</a:t>
            </a:r>
            <a:r>
              <a:rPr lang="en-GB" sz="1400" dirty="0">
                <a:latin typeface="Century Gothic" panose="020B0502020202020204" pitchFamily="34" charset="0"/>
              </a:rPr>
              <a:t>	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La chambre </a:t>
            </a:r>
            <a:r>
              <a:rPr lang="en-GB" sz="1400" dirty="0" err="1">
                <a:latin typeface="Century Gothic" panose="020B0502020202020204" pitchFamily="34" charset="0"/>
              </a:rPr>
              <a:t>est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  <a:r>
              <a:rPr lang="en-GB" sz="1400" b="1">
                <a:solidFill>
                  <a:srgbClr val="FF0000"/>
                </a:solidFill>
                <a:latin typeface="Century Gothic" panose="020B0502020202020204" pitchFamily="34" charset="0"/>
              </a:rPr>
              <a:t>moderne.</a:t>
            </a:r>
            <a:endParaRPr lang="en-GB" sz="1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Le salon </a:t>
            </a:r>
            <a:r>
              <a:rPr lang="en-GB" sz="1400" dirty="0" err="1">
                <a:latin typeface="Century Gothic" panose="020B0502020202020204" pitchFamily="34" charset="0"/>
              </a:rPr>
              <a:t>est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  <a:r>
              <a:rPr lang="en-GB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beau.</a:t>
            </a:r>
            <a:r>
              <a:rPr lang="en-GB" sz="1400" dirty="0">
                <a:latin typeface="Century Gothic" panose="020B0502020202020204" pitchFamily="34" charset="0"/>
              </a:rPr>
              <a:t>	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Le lit </a:t>
            </a:r>
            <a:r>
              <a:rPr lang="en-GB" sz="1400" dirty="0" err="1">
                <a:latin typeface="Century Gothic" panose="020B0502020202020204" pitchFamily="34" charset="0"/>
              </a:rPr>
              <a:t>est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  <a:r>
              <a:rPr lang="en-GB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comfortable.</a:t>
            </a:r>
          </a:p>
          <a:p>
            <a:endParaRPr lang="en-GB" sz="1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GB" sz="1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66DA9-7F16-DB0D-C039-E6DAC4E2121E}"/>
              </a:ext>
            </a:extLst>
          </p:cNvPr>
          <p:cNvSpPr txBox="1"/>
          <p:nvPr/>
        </p:nvSpPr>
        <p:spPr>
          <a:xfrm>
            <a:off x="3919550" y="1111499"/>
            <a:ext cx="4049615" cy="397031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pPr algn="l"/>
            <a:endParaRPr lang="en-GB" sz="14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In French, when we use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'la' or ‘le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', we're referring to something specific. </a:t>
            </a:r>
            <a:endParaRPr lang="en-GB" sz="1400" dirty="0">
              <a:solidFill>
                <a:srgbClr val="0D0D0D"/>
              </a:solidFill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For example,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'la cuisine' 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means 'the kitchen' (we know </a:t>
            </a:r>
            <a:r>
              <a:rPr lang="en-GB" sz="1400" b="0" i="1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exactly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which one we're talking about).</a:t>
            </a:r>
          </a:p>
          <a:p>
            <a:pPr algn="l"/>
            <a:endParaRPr lang="en-GB" sz="14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When we want to talk about something nonspecific, we use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‘</a:t>
            </a:r>
            <a:r>
              <a:rPr lang="en-GB" sz="14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une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or 'un'. 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For instance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, ‘</a:t>
            </a:r>
            <a:r>
              <a:rPr lang="en-GB" sz="14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une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cuisine' 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means 'a kitchen' (it could be </a:t>
            </a:r>
            <a:r>
              <a:rPr lang="en-GB" sz="1400" b="0" i="1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any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 kitchen).</a:t>
            </a:r>
          </a:p>
          <a:p>
            <a:pPr algn="l"/>
            <a:endParaRPr lang="en-GB" sz="14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To switch between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‘</a:t>
            </a:r>
            <a:r>
              <a:rPr lang="en-GB" sz="14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une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/un' 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and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‘le/la', 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follow this rule:</a:t>
            </a:r>
          </a:p>
          <a:p>
            <a:pPr algn="l"/>
            <a:endParaRPr lang="en-GB" sz="1400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Change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‘</a:t>
            </a:r>
            <a:r>
              <a:rPr lang="en-GB" sz="1400" b="1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une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to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'la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Change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'un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 to </a:t>
            </a:r>
            <a:r>
              <a:rPr lang="en-GB" sz="1400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‘le</a:t>
            </a:r>
            <a:r>
              <a:rPr lang="en-GB" sz="14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Century Gothic" panose="020B0502020202020204" pitchFamily="34" charset="0"/>
              </a:rPr>
              <a:t>'.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EC83C3D-5AB2-A386-A2D4-D9AC964F2A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2791751" y="-244518"/>
            <a:ext cx="1382756" cy="1382756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FC5E164-4428-6513-ADF4-98D9AE999D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2631035" y="2914422"/>
            <a:ext cx="1291908" cy="129190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40C9C3-F8DC-8461-6FF3-EB50C6C4CE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2577185" y="4557602"/>
            <a:ext cx="1382756" cy="1382756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E8C31DC-8143-2215-27D0-6BC8379B65A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10770362" y="1197238"/>
            <a:ext cx="1421637" cy="142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9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6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2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313</Words>
  <Application>Microsoft Office PowerPoint</Application>
  <PresentationFormat>Widescreen</PresentationFormat>
  <Paragraphs>54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63</cp:revision>
  <cp:lastPrinted>2019-12-10T10:22:53Z</cp:lastPrinted>
  <dcterms:created xsi:type="dcterms:W3CDTF">2019-08-20T09:39:52Z</dcterms:created>
  <dcterms:modified xsi:type="dcterms:W3CDTF">2025-06-16T11:58:39Z</dcterms:modified>
</cp:coreProperties>
</file>