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9BA5C-95B1-41B4-938B-580CFB174B9C}" v="6" dt="2024-09-13T11:23:12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220" autoAdjust="0"/>
  </p:normalViewPr>
  <p:slideViewPr>
    <p:cSldViewPr snapToGrid="0" showGuides="1">
      <p:cViewPr varScale="1">
        <p:scale>
          <a:sx n="63" d="100"/>
          <a:sy n="63" d="100"/>
        </p:scale>
        <p:origin x="126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F463B82D-D59D-490C-9B48-DE6801D18822}"/>
    <pc:docChg chg="undo custSel modSld">
      <pc:chgData name="Emilie Woodroffe" userId="b157383c7860d663" providerId="LiveId" clId="{F463B82D-D59D-490C-9B48-DE6801D18822}" dt="2024-07-23T13:21:57.895" v="1092" actId="14100"/>
      <pc:docMkLst>
        <pc:docMk/>
      </pc:docMkLst>
      <pc:sldChg chg="addSp delSp modSp mod delAnim">
        <pc:chgData name="Emilie Woodroffe" userId="b157383c7860d663" providerId="LiveId" clId="{F463B82D-D59D-490C-9B48-DE6801D18822}" dt="2024-07-23T13:21:57.895" v="1092" actId="14100"/>
        <pc:sldMkLst>
          <pc:docMk/>
          <pc:sldMk cId="2685529057" sldId="264"/>
        </pc:sldMkLst>
        <pc:spChg chg="mod">
          <ac:chgData name="Emilie Woodroffe" userId="b157383c7860d663" providerId="LiveId" clId="{F463B82D-D59D-490C-9B48-DE6801D18822}" dt="2024-07-23T13:21:57.895" v="1092" actId="14100"/>
          <ac:spMkLst>
            <pc:docMk/>
            <pc:sldMk cId="2685529057" sldId="264"/>
            <ac:spMk id="5" creationId="{05096D48-9F97-D73C-2605-CF673F2968CF}"/>
          </ac:spMkLst>
        </pc:spChg>
        <pc:spChg chg="mod">
          <ac:chgData name="Emilie Woodroffe" userId="b157383c7860d663" providerId="LiveId" clId="{F463B82D-D59D-490C-9B48-DE6801D18822}" dt="2024-07-23T13:20:23.377" v="1054" actId="1076"/>
          <ac:spMkLst>
            <pc:docMk/>
            <pc:sldMk cId="2685529057" sldId="264"/>
            <ac:spMk id="6" creationId="{D5685A29-0280-6B22-53A4-9F981B21D39F}"/>
          </ac:spMkLst>
        </pc:spChg>
        <pc:spChg chg="mod">
          <ac:chgData name="Emilie Woodroffe" userId="b157383c7860d663" providerId="LiveId" clId="{F463B82D-D59D-490C-9B48-DE6801D18822}" dt="2024-07-23T13:19:17.884" v="1042" actId="1076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F463B82D-D59D-490C-9B48-DE6801D18822}" dt="2024-07-23T13:21:31.025" v="1087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F463B82D-D59D-490C-9B48-DE6801D18822}" dt="2024-07-23T13:21:22.234" v="1084" actId="20577"/>
          <ac:spMkLst>
            <pc:docMk/>
            <pc:sldMk cId="2685529057" sldId="264"/>
            <ac:spMk id="12" creationId="{0BFF1EF8-084B-4608-BC05-EB143649CB20}"/>
          </ac:spMkLst>
        </pc:spChg>
        <pc:spChg chg="add del mod">
          <ac:chgData name="Emilie Woodroffe" userId="b157383c7860d663" providerId="LiveId" clId="{F463B82D-D59D-490C-9B48-DE6801D18822}" dt="2024-07-23T13:12:17.566" v="613" actId="478"/>
          <ac:spMkLst>
            <pc:docMk/>
            <pc:sldMk cId="2685529057" sldId="264"/>
            <ac:spMk id="13" creationId="{FF2AABF2-D649-B4D1-2D2F-68210A85300C}"/>
          </ac:spMkLst>
        </pc:spChg>
        <pc:spChg chg="add mod">
          <ac:chgData name="Emilie Woodroffe" userId="b157383c7860d663" providerId="LiveId" clId="{F463B82D-D59D-490C-9B48-DE6801D18822}" dt="2024-07-23T13:21:41.904" v="1090" actId="20577"/>
          <ac:spMkLst>
            <pc:docMk/>
            <pc:sldMk cId="2685529057" sldId="264"/>
            <ac:spMk id="15" creationId="{E373B134-D119-E8F0-A87F-C9FC5A44B774}"/>
          </ac:spMkLst>
        </pc:spChg>
        <pc:spChg chg="mod">
          <ac:chgData name="Emilie Woodroffe" userId="b157383c7860d663" providerId="LiveId" clId="{F463B82D-D59D-490C-9B48-DE6801D18822}" dt="2024-07-23T13:21:48.004" v="1091" actId="20577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F463B82D-D59D-490C-9B48-DE6801D18822}" dt="2024-07-23T13:20:27.884" v="1055" actId="1076"/>
          <ac:spMkLst>
            <pc:docMk/>
            <pc:sldMk cId="2685529057" sldId="264"/>
            <ac:spMk id="18" creationId="{F3939B15-DF6D-40AE-BF87-E3F3D885AEEC}"/>
          </ac:spMkLst>
        </pc:spChg>
        <pc:picChg chg="del">
          <ac:chgData name="Emilie Woodroffe" userId="b157383c7860d663" providerId="LiveId" clId="{F463B82D-D59D-490C-9B48-DE6801D18822}" dt="2024-07-23T13:01:11.397" v="0" actId="478"/>
          <ac:picMkLst>
            <pc:docMk/>
            <pc:sldMk cId="2685529057" sldId="264"/>
            <ac:picMk id="2" creationId="{88258A7C-39AB-3635-7330-72666FB376BB}"/>
          </ac:picMkLst>
        </pc:picChg>
        <pc:picChg chg="del">
          <ac:chgData name="Emilie Woodroffe" userId="b157383c7860d663" providerId="LiveId" clId="{F463B82D-D59D-490C-9B48-DE6801D18822}" dt="2024-07-23T13:01:13.843" v="3" actId="478"/>
          <ac:picMkLst>
            <pc:docMk/>
            <pc:sldMk cId="2685529057" sldId="264"/>
            <ac:picMk id="3" creationId="{62479054-EEFD-CE4E-E859-D8E29CAD5F01}"/>
          </ac:picMkLst>
        </pc:picChg>
        <pc:picChg chg="del">
          <ac:chgData name="Emilie Woodroffe" userId="b157383c7860d663" providerId="LiveId" clId="{F463B82D-D59D-490C-9B48-DE6801D18822}" dt="2024-07-23T13:01:12.237" v="1" actId="478"/>
          <ac:picMkLst>
            <pc:docMk/>
            <pc:sldMk cId="2685529057" sldId="264"/>
            <ac:picMk id="4" creationId="{FCFA027F-1E41-3855-38EE-F0BB9ABE8CE2}"/>
          </ac:picMkLst>
        </pc:picChg>
        <pc:picChg chg="del">
          <ac:chgData name="Emilie Woodroffe" userId="b157383c7860d663" providerId="LiveId" clId="{F463B82D-D59D-490C-9B48-DE6801D18822}" dt="2024-07-23T13:01:13.122" v="2" actId="478"/>
          <ac:picMkLst>
            <pc:docMk/>
            <pc:sldMk cId="2685529057" sldId="264"/>
            <ac:picMk id="7" creationId="{EF667122-D883-4C27-DC88-F70ACB9ACB94}"/>
          </ac:picMkLst>
        </pc:picChg>
        <pc:picChg chg="mod">
          <ac:chgData name="Emilie Woodroffe" userId="b157383c7860d663" providerId="LiveId" clId="{F463B82D-D59D-490C-9B48-DE6801D18822}" dt="2024-07-23T13:13:18.804" v="682" actId="1076"/>
          <ac:picMkLst>
            <pc:docMk/>
            <pc:sldMk cId="2685529057" sldId="264"/>
            <ac:picMk id="8" creationId="{93629FEA-D27E-E99F-0D64-C4EFBF1ECE9C}"/>
          </ac:picMkLst>
        </pc:picChg>
        <pc:picChg chg="mod">
          <ac:chgData name="Emilie Woodroffe" userId="b157383c7860d663" providerId="LiveId" clId="{F463B82D-D59D-490C-9B48-DE6801D18822}" dt="2024-07-23T13:16:49.854" v="778" actId="1076"/>
          <ac:picMkLst>
            <pc:docMk/>
            <pc:sldMk cId="2685529057" sldId="264"/>
            <ac:picMk id="10" creationId="{41B4403C-D2E4-0885-1252-A2B8438ECD09}"/>
          </ac:picMkLst>
        </pc:picChg>
        <pc:picChg chg="mod ord">
          <ac:chgData name="Emilie Woodroffe" userId="b157383c7860d663" providerId="LiveId" clId="{F463B82D-D59D-490C-9B48-DE6801D18822}" dt="2024-07-23T13:16:38.855" v="776" actId="167"/>
          <ac:picMkLst>
            <pc:docMk/>
            <pc:sldMk cId="2685529057" sldId="264"/>
            <ac:picMk id="14" creationId="{C6D422DD-0D52-8971-A393-966D0C3566CC}"/>
          </ac:picMkLst>
        </pc:picChg>
      </pc:sldChg>
    </pc:docChg>
  </pc:docChgLst>
  <pc:docChgLst>
    <pc:chgData name="Emilie Woodroffe" userId="b157383c7860d663" providerId="LiveId" clId="{0DE9BA5C-95B1-41B4-938B-580CFB174B9C}"/>
    <pc:docChg chg="undo custSel modSld">
      <pc:chgData name="Emilie Woodroffe" userId="b157383c7860d663" providerId="LiveId" clId="{0DE9BA5C-95B1-41B4-938B-580CFB174B9C}" dt="2024-09-13T11:26:33.163" v="916" actId="1076"/>
      <pc:docMkLst>
        <pc:docMk/>
      </pc:docMkLst>
      <pc:sldChg chg="modSp mod">
        <pc:chgData name="Emilie Woodroffe" userId="b157383c7860d663" providerId="LiveId" clId="{0DE9BA5C-95B1-41B4-938B-580CFB174B9C}" dt="2024-09-13T11:26:33.163" v="916" actId="1076"/>
        <pc:sldMkLst>
          <pc:docMk/>
          <pc:sldMk cId="2685529057" sldId="264"/>
        </pc:sldMkLst>
        <pc:spChg chg="mod">
          <ac:chgData name="Emilie Woodroffe" userId="b157383c7860d663" providerId="LiveId" clId="{0DE9BA5C-95B1-41B4-938B-580CFB174B9C}" dt="2024-09-13T10:41:33.288" v="739" actId="20577"/>
          <ac:spMkLst>
            <pc:docMk/>
            <pc:sldMk cId="2685529057" sldId="264"/>
            <ac:spMk id="5" creationId="{05096D48-9F97-D73C-2605-CF673F2968CF}"/>
          </ac:spMkLst>
        </pc:spChg>
        <pc:spChg chg="mod">
          <ac:chgData name="Emilie Woodroffe" userId="b157383c7860d663" providerId="LiveId" clId="{0DE9BA5C-95B1-41B4-938B-580CFB174B9C}" dt="2024-09-13T10:41:40.075" v="740" actId="1076"/>
          <ac:spMkLst>
            <pc:docMk/>
            <pc:sldMk cId="2685529057" sldId="264"/>
            <ac:spMk id="6" creationId="{D5685A29-0280-6B22-53A4-9F981B21D39F}"/>
          </ac:spMkLst>
        </pc:spChg>
        <pc:spChg chg="mod">
          <ac:chgData name="Emilie Woodroffe" userId="b157383c7860d663" providerId="LiveId" clId="{0DE9BA5C-95B1-41B4-938B-580CFB174B9C}" dt="2024-09-13T10:39:48.891" v="687" actId="1076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0DE9BA5C-95B1-41B4-938B-580CFB174B9C}" dt="2024-09-13T11:20:37.329" v="885" actId="5793"/>
          <ac:spMkLst>
            <pc:docMk/>
            <pc:sldMk cId="2685529057" sldId="264"/>
            <ac:spMk id="12" creationId="{0BFF1EF8-084B-4608-BC05-EB143649CB20}"/>
          </ac:spMkLst>
        </pc:spChg>
        <pc:spChg chg="mod">
          <ac:chgData name="Emilie Woodroffe" userId="b157383c7860d663" providerId="LiveId" clId="{0DE9BA5C-95B1-41B4-938B-580CFB174B9C}" dt="2024-09-13T10:39:44.442" v="686" actId="1076"/>
          <ac:spMkLst>
            <pc:docMk/>
            <pc:sldMk cId="2685529057" sldId="264"/>
            <ac:spMk id="15" creationId="{E373B134-D119-E8F0-A87F-C9FC5A44B774}"/>
          </ac:spMkLst>
        </pc:spChg>
        <pc:spChg chg="mod">
          <ac:chgData name="Emilie Woodroffe" userId="b157383c7860d663" providerId="LiveId" clId="{0DE9BA5C-95B1-41B4-938B-580CFB174B9C}" dt="2024-09-13T10:41:47.710" v="741" actId="20577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0DE9BA5C-95B1-41B4-938B-580CFB174B9C}" dt="2024-09-13T11:20:53.880" v="888" actId="14100"/>
          <ac:spMkLst>
            <pc:docMk/>
            <pc:sldMk cId="2685529057" sldId="264"/>
            <ac:spMk id="18" creationId="{F3939B15-DF6D-40AE-BF87-E3F3D885AEEC}"/>
          </ac:spMkLst>
        </pc:spChg>
        <pc:picChg chg="mod">
          <ac:chgData name="Emilie Woodroffe" userId="b157383c7860d663" providerId="LiveId" clId="{0DE9BA5C-95B1-41B4-938B-580CFB174B9C}" dt="2024-09-13T11:19:34.650" v="770" actId="29295"/>
          <ac:picMkLst>
            <pc:docMk/>
            <pc:sldMk cId="2685529057" sldId="264"/>
            <ac:picMk id="2" creationId="{9236A74A-47DE-9F2A-525C-A4B065233EEA}"/>
          </ac:picMkLst>
        </pc:picChg>
        <pc:picChg chg="mod">
          <ac:chgData name="Emilie Woodroffe" userId="b157383c7860d663" providerId="LiveId" clId="{0DE9BA5C-95B1-41B4-938B-580CFB174B9C}" dt="2024-09-13T11:26:33.163" v="916" actId="1076"/>
          <ac:picMkLst>
            <pc:docMk/>
            <pc:sldMk cId="2685529057" sldId="264"/>
            <ac:picMk id="3" creationId="{21EE7BF3-DFAB-4744-92F1-14BEA5861CBC}"/>
          </ac:picMkLst>
        </pc:picChg>
        <pc:picChg chg="mod">
          <ac:chgData name="Emilie Woodroffe" userId="b157383c7860d663" providerId="LiveId" clId="{0DE9BA5C-95B1-41B4-938B-580CFB174B9C}" dt="2024-09-13T11:22:07.741" v="898" actId="29295"/>
          <ac:picMkLst>
            <pc:docMk/>
            <pc:sldMk cId="2685529057" sldId="264"/>
            <ac:picMk id="4" creationId="{B541ADAA-DAAD-AC01-1AB5-1223C65404E9}"/>
          </ac:picMkLst>
        </pc:picChg>
        <pc:picChg chg="mod">
          <ac:chgData name="Emilie Woodroffe" userId="b157383c7860d663" providerId="LiveId" clId="{0DE9BA5C-95B1-41B4-938B-580CFB174B9C}" dt="2024-09-13T11:25:30.564" v="914" actId="14100"/>
          <ac:picMkLst>
            <pc:docMk/>
            <pc:sldMk cId="2685529057" sldId="264"/>
            <ac:picMk id="7" creationId="{DEFBAD01-9F6E-09AF-2C68-B72B560906E7}"/>
          </ac:picMkLst>
        </pc:picChg>
        <pc:picChg chg="mod">
          <ac:chgData name="Emilie Woodroffe" userId="b157383c7860d663" providerId="LiveId" clId="{0DE9BA5C-95B1-41B4-938B-580CFB174B9C}" dt="2024-09-13T10:42:32.389" v="747" actId="14100"/>
          <ac:picMkLst>
            <pc:docMk/>
            <pc:sldMk cId="2685529057" sldId="264"/>
            <ac:picMk id="8" creationId="{93629FEA-D27E-E99F-0D64-C4EFBF1ECE9C}"/>
          </ac:picMkLst>
        </pc:picChg>
        <pc:picChg chg="mod">
          <ac:chgData name="Emilie Woodroffe" userId="b157383c7860d663" providerId="LiveId" clId="{0DE9BA5C-95B1-41B4-938B-580CFB174B9C}" dt="2024-09-13T11:26:26.128" v="915" actId="1076"/>
          <ac:picMkLst>
            <pc:docMk/>
            <pc:sldMk cId="2685529057" sldId="264"/>
            <ac:picMk id="13" creationId="{D71F542C-960E-9F07-C9A2-D81FF2A9713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93629FEA-D27E-E99F-0D64-C4EFBF1ECE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35" y="-116732"/>
            <a:ext cx="12333814" cy="7081736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243" y="2188"/>
            <a:ext cx="791004" cy="791004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616" y="136901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33427" y="228679"/>
            <a:ext cx="3350597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Sports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371828" y="790846"/>
            <a:ext cx="2642611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Sports 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 cricket- </a:t>
            </a:r>
            <a:r>
              <a:rPr lang="en-GB" sz="1400" dirty="0">
                <a:latin typeface="Century Gothic" panose="020B0502020202020204" pitchFamily="34" charset="0"/>
              </a:rPr>
              <a:t>cricket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tennis- </a:t>
            </a:r>
            <a:r>
              <a:rPr lang="en-GB" sz="1400" dirty="0">
                <a:latin typeface="Century Gothic" panose="020B0502020202020204" pitchFamily="34" charset="0"/>
              </a:rPr>
              <a:t>tennis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foot </a:t>
            </a:r>
            <a:r>
              <a:rPr lang="en-GB" sz="1400" dirty="0">
                <a:latin typeface="Century Gothic" panose="020B0502020202020204" pitchFamily="34" charset="0"/>
              </a:rPr>
              <a:t>- football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basket </a:t>
            </a:r>
            <a:r>
              <a:rPr lang="en-GB" sz="1400" dirty="0">
                <a:latin typeface="Century Gothic" panose="020B0502020202020204" pitchFamily="34" charset="0"/>
              </a:rPr>
              <a:t>– basketball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danse </a:t>
            </a:r>
            <a:r>
              <a:rPr lang="en-GB" sz="1400" dirty="0">
                <a:latin typeface="Century Gothic" panose="020B0502020202020204" pitchFamily="34" charset="0"/>
              </a:rPr>
              <a:t>- dance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gymnastique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gymnastics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rugby </a:t>
            </a:r>
            <a:r>
              <a:rPr lang="en-GB" sz="1400" dirty="0">
                <a:latin typeface="Century Gothic" panose="020B0502020202020204" pitchFamily="34" charset="0"/>
              </a:rPr>
              <a:t>- rugby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natation- </a:t>
            </a:r>
            <a:r>
              <a:rPr lang="en-GB" sz="1400" dirty="0">
                <a:latin typeface="Century Gothic" panose="020B0502020202020204" pitchFamily="34" charset="0"/>
              </a:rPr>
              <a:t>swimming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cyclisme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cycling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handball </a:t>
            </a:r>
            <a:r>
              <a:rPr lang="en-GB" sz="1400" dirty="0">
                <a:latin typeface="Century Gothic" panose="020B0502020202020204" pitchFamily="34" charset="0"/>
              </a:rPr>
              <a:t>- handball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371828" y="3593232"/>
            <a:ext cx="2642611" cy="138499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Verb phrases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J’aime</a:t>
            </a:r>
            <a:r>
              <a:rPr lang="en-GB" sz="1400" b="1" dirty="0">
                <a:latin typeface="Century Gothic" panose="020B0502020202020204" pitchFamily="34" charset="0"/>
              </a:rPr>
              <a:t>….. </a:t>
            </a:r>
            <a:r>
              <a:rPr lang="en-GB" sz="1400" dirty="0">
                <a:latin typeface="Century Gothic" panose="020B0502020202020204" pitchFamily="34" charset="0"/>
              </a:rPr>
              <a:t>=</a:t>
            </a:r>
            <a:r>
              <a:rPr lang="en-GB" sz="1400" i="1" dirty="0">
                <a:latin typeface="Century Gothic" panose="020B0502020202020204" pitchFamily="34" charset="0"/>
              </a:rPr>
              <a:t>I like …  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n’aime</a:t>
            </a:r>
            <a:r>
              <a:rPr lang="en-GB" sz="1400" b="1" dirty="0">
                <a:latin typeface="Century Gothic" panose="020B0502020202020204" pitchFamily="34" charset="0"/>
              </a:rPr>
              <a:t> pas….. </a:t>
            </a:r>
            <a:r>
              <a:rPr lang="en-GB" sz="1400" dirty="0">
                <a:latin typeface="Century Gothic" panose="020B0502020202020204" pitchFamily="34" charset="0"/>
              </a:rPr>
              <a:t>= </a:t>
            </a:r>
            <a:r>
              <a:rPr lang="en-GB" sz="1400" i="1" dirty="0">
                <a:latin typeface="Century Gothic" panose="020B0502020202020204" pitchFamily="34" charset="0"/>
              </a:rPr>
              <a:t>I don’t like ….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J’adore</a:t>
            </a:r>
            <a:r>
              <a:rPr lang="en-GB" sz="1400" b="1" dirty="0">
                <a:latin typeface="Century Gothic" panose="020B0502020202020204" pitchFamily="34" charset="0"/>
              </a:rPr>
              <a:t>… </a:t>
            </a:r>
            <a:r>
              <a:rPr lang="en-GB" sz="1400" dirty="0">
                <a:latin typeface="Century Gothic" panose="020B0502020202020204" pitchFamily="34" charset="0"/>
              </a:rPr>
              <a:t>=</a:t>
            </a:r>
            <a:r>
              <a:rPr lang="en-GB" sz="1400" i="1" dirty="0">
                <a:latin typeface="Century Gothic" panose="020B0502020202020204" pitchFamily="34" charset="0"/>
              </a:rPr>
              <a:t> I love ….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6874735" y="3138585"/>
            <a:ext cx="2129986" cy="35394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 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u="sng" dirty="0" err="1">
                <a:latin typeface="Century Gothic" panose="020B0502020202020204" pitchFamily="34" charset="0"/>
              </a:rPr>
              <a:t>jouer</a:t>
            </a:r>
            <a:r>
              <a:rPr lang="en-GB" sz="1400" b="1" u="sng" dirty="0">
                <a:latin typeface="Century Gothic" panose="020B0502020202020204" pitchFamily="34" charset="0"/>
              </a:rPr>
              <a:t>- </a:t>
            </a:r>
            <a:r>
              <a:rPr lang="en-GB" sz="1400" u="sng" dirty="0">
                <a:latin typeface="Century Gothic" panose="020B0502020202020204" pitchFamily="34" charset="0"/>
              </a:rPr>
              <a:t>to play</a:t>
            </a:r>
          </a:p>
          <a:p>
            <a:endParaRPr lang="en-GB" sz="1400" u="sng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joue</a:t>
            </a:r>
            <a:r>
              <a:rPr lang="en-GB" sz="1400" b="1" dirty="0">
                <a:latin typeface="Century Gothic" panose="020B0502020202020204" pitchFamily="34" charset="0"/>
              </a:rPr>
              <a:t> -I </a:t>
            </a:r>
            <a:r>
              <a:rPr lang="en-GB" sz="1400" dirty="0">
                <a:latin typeface="Century Gothic" panose="020B0502020202020204" pitchFamily="34" charset="0"/>
              </a:rPr>
              <a:t>play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Tu </a:t>
            </a:r>
            <a:r>
              <a:rPr lang="en-GB" sz="1400" b="1" dirty="0" err="1">
                <a:latin typeface="Century Gothic" panose="020B0502020202020204" pitchFamily="34" charset="0"/>
              </a:rPr>
              <a:t>joues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you play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joue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he plays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Elle </a:t>
            </a:r>
            <a:r>
              <a:rPr lang="en-GB" sz="1400" b="1" dirty="0" err="1">
                <a:latin typeface="Century Gothic" panose="020B0502020202020204" pitchFamily="34" charset="0"/>
              </a:rPr>
              <a:t>joue</a:t>
            </a:r>
            <a:r>
              <a:rPr lang="en-GB" sz="1400" b="1">
                <a:latin typeface="Century Gothic" panose="020B0502020202020204" pitchFamily="34" charset="0"/>
              </a:rPr>
              <a:t>- </a:t>
            </a:r>
            <a:r>
              <a:rPr lang="en-GB" sz="1400">
                <a:latin typeface="Century Gothic" panose="020B0502020202020204" pitchFamily="34" charset="0"/>
              </a:rPr>
              <a:t>she plays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Nous </a:t>
            </a:r>
            <a:r>
              <a:rPr lang="en-GB" sz="1400" b="1" dirty="0" err="1">
                <a:latin typeface="Century Gothic" panose="020B0502020202020204" pitchFamily="34" charset="0"/>
              </a:rPr>
              <a:t>jouons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- we play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Vous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jouez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you play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Ils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jouent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they play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Elles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jouent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they play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Use the verb “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jouer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” (to play) to talk about ball sports.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1774371" y="5587754"/>
            <a:ext cx="3135086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tion</a:t>
            </a:r>
            <a:r>
              <a:rPr lang="en-GB" sz="1400" b="1" dirty="0">
                <a:latin typeface="Century Gothic" panose="020B0502020202020204" pitchFamily="34" charset="0"/>
              </a:rPr>
              <a:t>” </a:t>
            </a:r>
            <a:r>
              <a:rPr lang="en-GB" sz="1400" dirty="0">
                <a:latin typeface="Century Gothic" panose="020B0502020202020204" pitchFamily="34" charset="0"/>
              </a:rPr>
              <a:t>(nata</a:t>
            </a:r>
            <a:r>
              <a:rPr lang="en-GB" sz="1400" b="1" dirty="0">
                <a:latin typeface="Century Gothic" panose="020B0502020202020204" pitchFamily="34" charset="0"/>
              </a:rPr>
              <a:t>tion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“j”</a:t>
            </a:r>
            <a:r>
              <a:rPr lang="en-GB" sz="1400" dirty="0">
                <a:latin typeface="Century Gothic" panose="020B0502020202020204" pitchFamily="34" charset="0"/>
              </a:rPr>
              <a:t> (</a:t>
            </a:r>
            <a:r>
              <a:rPr lang="en-GB" sz="1400" b="1" dirty="0" err="1">
                <a:latin typeface="Century Gothic" panose="020B0502020202020204" pitchFamily="34" charset="0"/>
              </a:rPr>
              <a:t>j</a:t>
            </a:r>
            <a:r>
              <a:rPr lang="en-GB" sz="1400" dirty="0" err="1">
                <a:latin typeface="Century Gothic" panose="020B0502020202020204" pitchFamily="34" charset="0"/>
              </a:rPr>
              <a:t>ouer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j’</a:t>
            </a:r>
            <a:r>
              <a:rPr lang="en-GB" sz="1400" dirty="0" err="1">
                <a:latin typeface="Century Gothic" panose="020B0502020202020204" pitchFamily="34" charset="0"/>
              </a:rPr>
              <a:t>aime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j’</a:t>
            </a:r>
            <a:r>
              <a:rPr lang="en-GB" sz="1400" dirty="0" err="1">
                <a:latin typeface="Century Gothic" panose="020B0502020202020204" pitchFamily="34" charset="0"/>
              </a:rPr>
              <a:t>adore</a:t>
            </a:r>
            <a:r>
              <a:rPr lang="en-GB" sz="1400" b="1" dirty="0">
                <a:latin typeface="Century Gothic" panose="020B0502020202020204" pitchFamily="34" charset="0"/>
              </a:rPr>
              <a:t>, j</a:t>
            </a:r>
            <a:r>
              <a:rPr lang="en-GB" sz="1400" dirty="0">
                <a:latin typeface="Century Gothic" panose="020B0502020202020204" pitchFamily="34" charset="0"/>
              </a:rPr>
              <a:t>e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“an” </a:t>
            </a:r>
            <a:r>
              <a:rPr lang="en-GB" sz="1400" dirty="0">
                <a:latin typeface="Century Gothic" panose="020B0502020202020204" pitchFamily="34" charset="0"/>
              </a:rPr>
              <a:t>(d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se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dirty="0">
                <a:latin typeface="Century Gothic" panose="020B0502020202020204" pitchFamily="34" charset="0"/>
              </a:rPr>
              <a:t>h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dball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amus</a:t>
            </a:r>
            <a:r>
              <a:rPr lang="en-GB" sz="1400" b="1" dirty="0" err="1">
                <a:latin typeface="Century Gothic" panose="020B0502020202020204" pitchFamily="34" charset="0"/>
              </a:rPr>
              <a:t>an</a:t>
            </a:r>
            <a:r>
              <a:rPr lang="en-GB" sz="1400" dirty="0" err="1">
                <a:latin typeface="Century Gothic" panose="020B0502020202020204" pitchFamily="34" charset="0"/>
              </a:rPr>
              <a:t>t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96D48-9F97-D73C-2605-CF673F2968CF}"/>
              </a:ext>
            </a:extLst>
          </p:cNvPr>
          <p:cNvSpPr txBox="1"/>
          <p:nvPr/>
        </p:nvSpPr>
        <p:spPr>
          <a:xfrm>
            <a:off x="6980051" y="786035"/>
            <a:ext cx="4914280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Opinions Adjectives and Phrases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It is …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</a:t>
            </a:r>
            <a:r>
              <a:rPr lang="en-GB" sz="1400" b="1" dirty="0" err="1">
                <a:latin typeface="Century Gothic" panose="020B0502020202020204" pitchFamily="34" charset="0"/>
              </a:rPr>
              <a:t>rapide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fast	</a:t>
            </a:r>
            <a:r>
              <a:rPr lang="en-GB" sz="1400" b="1" dirty="0" err="1">
                <a:latin typeface="Century Gothic" panose="020B0502020202020204" pitchFamily="34" charset="0"/>
              </a:rPr>
              <a:t>amusant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fun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</a:t>
            </a:r>
            <a:r>
              <a:rPr lang="en-GB" sz="1400" b="1" dirty="0" err="1">
                <a:latin typeface="Century Gothic" panose="020B0502020202020204" pitchFamily="34" charset="0"/>
              </a:rPr>
              <a:t>génial</a:t>
            </a:r>
            <a:r>
              <a:rPr lang="en-GB" sz="1400" dirty="0">
                <a:latin typeface="Century Gothic" panose="020B0502020202020204" pitchFamily="34" charset="0"/>
              </a:rPr>
              <a:t> – great	</a:t>
            </a:r>
            <a:r>
              <a:rPr lang="en-GB" sz="1400" b="1" dirty="0">
                <a:latin typeface="Century Gothic" panose="020B0502020202020204" pitchFamily="34" charset="0"/>
              </a:rPr>
              <a:t>un challenge </a:t>
            </a:r>
            <a:r>
              <a:rPr lang="en-GB" sz="1400" dirty="0">
                <a:latin typeface="Century Gothic" panose="020B0502020202020204" pitchFamily="34" charset="0"/>
              </a:rPr>
              <a:t>-                    			challenging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</a:t>
            </a:r>
            <a:r>
              <a:rPr lang="en-GB" sz="1400" b="1" dirty="0" err="1">
                <a:latin typeface="Century Gothic" panose="020B0502020202020204" pitchFamily="34" charset="0"/>
              </a:rPr>
              <a:t>nul</a:t>
            </a:r>
            <a:r>
              <a:rPr lang="en-GB" sz="1400" dirty="0">
                <a:latin typeface="Century Gothic" panose="020B0502020202020204" pitchFamily="34" charset="0"/>
              </a:rPr>
              <a:t> – rubbish</a:t>
            </a:r>
            <a:r>
              <a:rPr lang="en-GB" sz="1400" b="1" dirty="0">
                <a:latin typeface="Century Gothic" panose="020B0502020202020204" pitchFamily="34" charset="0"/>
              </a:rPr>
              <a:t> 	cool </a:t>
            </a:r>
            <a:r>
              <a:rPr lang="en-GB" sz="1400" dirty="0">
                <a:latin typeface="Century Gothic" panose="020B0502020202020204" pitchFamily="34" charset="0"/>
              </a:rPr>
              <a:t>- cool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difficile </a:t>
            </a:r>
            <a:r>
              <a:rPr lang="en-GB" sz="1400" dirty="0">
                <a:latin typeface="Century Gothic" panose="020B0502020202020204" pitchFamily="34" charset="0"/>
              </a:rPr>
              <a:t>– difficult	</a:t>
            </a:r>
            <a:r>
              <a:rPr lang="en-GB" sz="1400" b="1" dirty="0" err="1">
                <a:latin typeface="Century Gothic" panose="020B0502020202020204" pitchFamily="34" charset="0"/>
              </a:rPr>
              <a:t>calme</a:t>
            </a:r>
            <a:r>
              <a:rPr lang="en-GB" sz="1400" dirty="0">
                <a:latin typeface="Century Gothic" panose="020B0502020202020204" pitchFamily="34" charset="0"/>
              </a:rPr>
              <a:t> – calm/gentle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</a:t>
            </a:r>
            <a:r>
              <a:rPr lang="en-GB" sz="1400" b="1" dirty="0" err="1">
                <a:latin typeface="Century Gothic" panose="020B0502020202020204" pitchFamily="34" charset="0"/>
              </a:rPr>
              <a:t>fatiguant</a:t>
            </a:r>
            <a:r>
              <a:rPr lang="en-GB" sz="1400" dirty="0">
                <a:latin typeface="Century Gothic" panose="020B0502020202020204" pitchFamily="34" charset="0"/>
              </a:rPr>
              <a:t> – tiring	</a:t>
            </a:r>
            <a:r>
              <a:rPr lang="en-GB" sz="1400" b="1" dirty="0" err="1">
                <a:latin typeface="Century Gothic" panose="020B0502020202020204" pitchFamily="34" charset="0"/>
              </a:rPr>
              <a:t>ennuyeux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boring</a:t>
            </a:r>
            <a:endParaRPr lang="en-GB" sz="1400" b="1" dirty="0">
              <a:latin typeface="Century Gothic" panose="020B0502020202020204" pitchFamily="34" charset="0"/>
            </a:endParaRP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685A29-0280-6B22-53A4-9F981B21D39F}"/>
              </a:ext>
            </a:extLst>
          </p:cNvPr>
          <p:cNvSpPr txBox="1"/>
          <p:nvPr/>
        </p:nvSpPr>
        <p:spPr>
          <a:xfrm>
            <a:off x="9207158" y="3138309"/>
            <a:ext cx="2687173" cy="35394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Grammar </a:t>
            </a:r>
          </a:p>
          <a:p>
            <a:endParaRPr lang="en-GB" sz="1400" b="1" dirty="0"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For </a:t>
            </a:r>
            <a:r>
              <a:rPr lang="en-GB" sz="1400" i="1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all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the other sports you can use the verb “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faire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” (to do) with the phrase “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je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fais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” (“I do”). </a:t>
            </a:r>
          </a:p>
          <a:p>
            <a:endParaRPr lang="en-GB" sz="1400" i="0" dirty="0"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r>
              <a:rPr lang="en-GB" sz="1400" dirty="0">
                <a:highlight>
                  <a:srgbClr val="FFFFFF"/>
                </a:highlight>
                <a:latin typeface="Century Gothic" panose="020B0502020202020204" pitchFamily="34" charset="0"/>
              </a:rPr>
              <a:t>For example: </a:t>
            </a:r>
          </a:p>
          <a:p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Je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joue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au tennis 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– I play tennis</a:t>
            </a:r>
          </a:p>
          <a:p>
            <a:r>
              <a:rPr lang="en-GB" sz="1400" b="1" dirty="0">
                <a:highlight>
                  <a:srgbClr val="FFFFFF"/>
                </a:highlight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highlight>
                  <a:srgbClr val="FFFFFF"/>
                </a:highlight>
                <a:latin typeface="Century Gothic" panose="020B0502020202020204" pitchFamily="34" charset="0"/>
              </a:rPr>
              <a:t>joue</a:t>
            </a:r>
            <a:r>
              <a:rPr lang="en-GB" sz="1400" b="1" dirty="0">
                <a:highlight>
                  <a:srgbClr val="FFFFFF"/>
                </a:highlight>
                <a:latin typeface="Century Gothic" panose="020B0502020202020204" pitchFamily="34" charset="0"/>
              </a:rPr>
              <a:t> au foot </a:t>
            </a:r>
            <a:r>
              <a:rPr lang="en-GB" sz="1400" dirty="0">
                <a:highlight>
                  <a:srgbClr val="FFFFFF"/>
                </a:highlight>
                <a:latin typeface="Century Gothic" panose="020B0502020202020204" pitchFamily="34" charset="0"/>
              </a:rPr>
              <a:t>– I play football </a:t>
            </a:r>
          </a:p>
          <a:p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Je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fais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du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cycl</a:t>
            </a:r>
            <a:r>
              <a:rPr lang="en-GB" sz="1400" b="1" dirty="0" err="1">
                <a:highlight>
                  <a:srgbClr val="FFFFFF"/>
                </a:highlight>
                <a:latin typeface="Century Gothic" panose="020B0502020202020204" pitchFamily="34" charset="0"/>
              </a:rPr>
              <a:t>isme</a:t>
            </a:r>
            <a:r>
              <a:rPr lang="en-GB" sz="1400" b="1" dirty="0">
                <a:highlight>
                  <a:srgbClr val="FFFFFF"/>
                </a:highlight>
                <a:latin typeface="Century Gothic" panose="020B0502020202020204" pitchFamily="34" charset="0"/>
              </a:rPr>
              <a:t> </a:t>
            </a:r>
            <a:r>
              <a:rPr lang="en-GB" sz="1400" dirty="0">
                <a:highlight>
                  <a:srgbClr val="FFFFFF"/>
                </a:highlight>
                <a:latin typeface="Century Gothic" panose="020B0502020202020204" pitchFamily="34" charset="0"/>
              </a:rPr>
              <a:t>– I do cycling</a:t>
            </a:r>
          </a:p>
          <a:p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Je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fais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de la </a:t>
            </a:r>
            <a:r>
              <a:rPr lang="en-GB" sz="1400" b="1" i="0" dirty="0" err="1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gymnastique</a:t>
            </a:r>
            <a:r>
              <a:rPr lang="en-GB" sz="1400" b="1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</a:t>
            </a:r>
            <a:r>
              <a:rPr lang="en-GB" sz="140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– I do gymnastics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73B134-D119-E8F0-A87F-C9FC5A44B774}"/>
              </a:ext>
            </a:extLst>
          </p:cNvPr>
          <p:cNvSpPr txBox="1"/>
          <p:nvPr/>
        </p:nvSpPr>
        <p:spPr>
          <a:xfrm>
            <a:off x="3206865" y="793192"/>
            <a:ext cx="3580760" cy="461664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Describing sports Phrases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avec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équipe </a:t>
            </a:r>
            <a:r>
              <a:rPr lang="en-GB" sz="1400" dirty="0">
                <a:latin typeface="Century Gothic" panose="020B0502020202020204" pitchFamily="34" charset="0"/>
              </a:rPr>
              <a:t>– with a team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un </a:t>
            </a:r>
            <a:r>
              <a:rPr lang="en-GB" sz="1400" b="1" dirty="0" err="1">
                <a:latin typeface="Century Gothic" panose="020B0502020202020204" pitchFamily="34" charset="0"/>
              </a:rPr>
              <a:t>ami</a:t>
            </a:r>
            <a:r>
              <a:rPr lang="en-GB" sz="1400" b="1" dirty="0">
                <a:latin typeface="Century Gothic" panose="020B0502020202020204" pitchFamily="34" charset="0"/>
              </a:rPr>
              <a:t>/ </a:t>
            </a:r>
            <a:r>
              <a:rPr lang="en-GB" sz="1400" b="1" dirty="0" err="1">
                <a:latin typeface="Century Gothic" panose="020B0502020202020204" pitchFamily="34" charset="0"/>
              </a:rPr>
              <a:t>un</a:t>
            </a:r>
            <a:r>
              <a:rPr lang="en-GB" sz="1400" b="1" u="sng" dirty="0" err="1">
                <a:latin typeface="Century Gothic" panose="020B0502020202020204" pitchFamily="34" charset="0"/>
              </a:rPr>
              <a:t>e</a:t>
            </a:r>
            <a:r>
              <a:rPr lang="en-GB" sz="1400" b="1" dirty="0">
                <a:latin typeface="Century Gothic" panose="020B0502020202020204" pitchFamily="34" charset="0"/>
              </a:rPr>
              <a:t> ami</a:t>
            </a:r>
            <a:r>
              <a:rPr lang="en-GB" sz="1400" b="1" u="sng" dirty="0">
                <a:latin typeface="Century Gothic" panose="020B0502020202020204" pitchFamily="34" charset="0"/>
              </a:rPr>
              <a:t>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with a friend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seul/</a:t>
            </a:r>
            <a:r>
              <a:rPr lang="en-GB" sz="1400" b="1" dirty="0" err="1">
                <a:latin typeface="Century Gothic" panose="020B0502020202020204" pitchFamily="34" charset="0"/>
              </a:rPr>
              <a:t>seul</a:t>
            </a:r>
            <a:r>
              <a:rPr lang="en-GB" sz="1400" b="1" u="sng" dirty="0" err="1">
                <a:latin typeface="Century Gothic" panose="020B0502020202020204" pitchFamily="34" charset="0"/>
              </a:rPr>
              <a:t>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on my own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sur un terrain </a:t>
            </a:r>
            <a:r>
              <a:rPr lang="en-GB" sz="1400" dirty="0">
                <a:latin typeface="Century Gothic" panose="020B0502020202020204" pitchFamily="34" charset="0"/>
              </a:rPr>
              <a:t>– on a field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sur un court </a:t>
            </a:r>
            <a:r>
              <a:rPr lang="en-GB" sz="1400" dirty="0">
                <a:latin typeface="Century Gothic" panose="020B0502020202020204" pitchFamily="34" charset="0"/>
              </a:rPr>
              <a:t>– on a court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dans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piscine </a:t>
            </a:r>
            <a:r>
              <a:rPr lang="en-GB" sz="1400" dirty="0">
                <a:latin typeface="Century Gothic" panose="020B0502020202020204" pitchFamily="34" charset="0"/>
              </a:rPr>
              <a:t>– in a swimming pool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dans un </a:t>
            </a:r>
            <a:r>
              <a:rPr lang="en-GB" sz="1400" b="1" dirty="0" err="1">
                <a:latin typeface="Century Gothic" panose="020B0502020202020204" pitchFamily="34" charset="0"/>
              </a:rPr>
              <a:t>gymnase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in a gym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sur la route </a:t>
            </a:r>
            <a:r>
              <a:rPr lang="en-GB" sz="1400" dirty="0">
                <a:latin typeface="Century Gothic" panose="020B0502020202020204" pitchFamily="34" charset="0"/>
              </a:rPr>
              <a:t>– on the road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avec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raquette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with a racket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un ballon – </a:t>
            </a:r>
            <a:r>
              <a:rPr lang="en-GB" sz="1400" dirty="0">
                <a:latin typeface="Century Gothic" panose="020B0502020202020204" pitchFamily="34" charset="0"/>
              </a:rPr>
              <a:t>with a ball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batte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with a bat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balle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with a ball (small)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les </a:t>
            </a:r>
            <a:r>
              <a:rPr lang="en-GB" sz="1400" b="1" dirty="0" err="1">
                <a:latin typeface="Century Gothic" panose="020B0502020202020204" pitchFamily="34" charset="0"/>
              </a:rPr>
              <a:t>pieds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with the feet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les mains – </a:t>
            </a:r>
            <a:r>
              <a:rPr lang="en-GB" sz="1400" dirty="0">
                <a:latin typeface="Century Gothic" panose="020B0502020202020204" pitchFamily="34" charset="0"/>
              </a:rPr>
              <a:t>with the hands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</a:t>
            </a:r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barre – </a:t>
            </a:r>
            <a:r>
              <a:rPr lang="en-GB" sz="1400" dirty="0">
                <a:latin typeface="Century Gothic" panose="020B0502020202020204" pitchFamily="34" charset="0"/>
              </a:rPr>
              <a:t>with bars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des lunettes – </a:t>
            </a:r>
            <a:r>
              <a:rPr lang="en-GB" sz="1400" dirty="0">
                <a:latin typeface="Century Gothic" panose="020B0502020202020204" pitchFamily="34" charset="0"/>
              </a:rPr>
              <a:t>with goggles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avec un </a:t>
            </a:r>
            <a:r>
              <a:rPr lang="en-GB" sz="1400" b="1" dirty="0" err="1">
                <a:latin typeface="Century Gothic" panose="020B0502020202020204" pitchFamily="34" charset="0"/>
              </a:rPr>
              <a:t>vélo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with a bike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36A74A-47DE-9F2A-525C-A4B065233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693133" y="-1157209"/>
            <a:ext cx="1385888" cy="1385888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1EE7BF3-DFAB-4744-92F1-14BEA5861C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-1243157" y="3536503"/>
            <a:ext cx="2051251" cy="205125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541ADAA-DAAD-AC01-1AB5-1223C65404E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4996567" y="4517929"/>
            <a:ext cx="1429432" cy="169068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FBAD01-9F6E-09AF-2C68-B72B560906E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-191735" y="5312094"/>
            <a:ext cx="1365645" cy="1365645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71F542C-960E-9F07-C9A2-D81FF2A9713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8620941" y="-1512062"/>
            <a:ext cx="1632499" cy="163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1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2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401</Words>
  <Application>Microsoft Office PowerPoint</Application>
  <PresentationFormat>Widescreen</PresentationFormat>
  <Paragraphs>74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38</cp:revision>
  <dcterms:created xsi:type="dcterms:W3CDTF">2019-08-20T09:39:52Z</dcterms:created>
  <dcterms:modified xsi:type="dcterms:W3CDTF">2026-03-10T10:42:20Z</dcterms:modified>
</cp:coreProperties>
</file>