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537E51-65CB-4F28-8207-4DB1C4133532}" v="11" dt="2024-09-20T12:53:00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5220" autoAdjust="0"/>
  </p:normalViewPr>
  <p:slideViewPr>
    <p:cSldViewPr snapToGrid="0" showGuides="1">
      <p:cViewPr varScale="1">
        <p:scale>
          <a:sx n="63" d="100"/>
          <a:sy n="63" d="100"/>
        </p:scale>
        <p:origin x="77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1F537E51-65CB-4F28-8207-4DB1C4133532}"/>
    <pc:docChg chg="undo custSel addSld delSld modSld">
      <pc:chgData name="Emilie Woodroffe" userId="b157383c7860d663" providerId="LiveId" clId="{1F537E51-65CB-4F28-8207-4DB1C4133532}" dt="2024-09-20T12:53:16.772" v="1388" actId="20577"/>
      <pc:docMkLst>
        <pc:docMk/>
      </pc:docMkLst>
      <pc:sldChg chg="addSp delSp modSp mod delAnim">
        <pc:chgData name="Emilie Woodroffe" userId="b157383c7860d663" providerId="LiveId" clId="{1F537E51-65CB-4F28-8207-4DB1C4133532}" dt="2024-09-20T12:53:16.772" v="1388" actId="20577"/>
        <pc:sldMkLst>
          <pc:docMk/>
          <pc:sldMk cId="2685529057" sldId="264"/>
        </pc:sldMkLst>
        <pc:spChg chg="add mod">
          <ac:chgData name="Emilie Woodroffe" userId="b157383c7860d663" providerId="LiveId" clId="{1F537E51-65CB-4F28-8207-4DB1C4133532}" dt="2024-09-20T10:16:15.844" v="1274" actId="115"/>
          <ac:spMkLst>
            <pc:docMk/>
            <pc:sldMk cId="2685529057" sldId="264"/>
            <ac:spMk id="2" creationId="{ACBCDD16-A5F4-FFFE-546E-5B7D563A44A3}"/>
          </ac:spMkLst>
        </pc:spChg>
        <pc:spChg chg="add mod">
          <ac:chgData name="Emilie Woodroffe" userId="b157383c7860d663" providerId="LiveId" clId="{1F537E51-65CB-4F28-8207-4DB1C4133532}" dt="2024-09-20T12:53:16.772" v="1388" actId="20577"/>
          <ac:spMkLst>
            <pc:docMk/>
            <pc:sldMk cId="2685529057" sldId="264"/>
            <ac:spMk id="3" creationId="{D8C3883A-F823-5201-FACC-59733ED5536C}"/>
          </ac:spMkLst>
        </pc:spChg>
        <pc:spChg chg="add mod">
          <ac:chgData name="Emilie Woodroffe" userId="b157383c7860d663" providerId="LiveId" clId="{1F537E51-65CB-4F28-8207-4DB1C4133532}" dt="2024-09-20T10:15:57.742" v="1271" actId="20577"/>
          <ac:spMkLst>
            <pc:docMk/>
            <pc:sldMk cId="2685529057" sldId="264"/>
            <ac:spMk id="4" creationId="{954312FC-1607-EB03-1C8D-B5BF2C182FC1}"/>
          </ac:spMkLst>
        </pc:spChg>
        <pc:spChg chg="del mod">
          <ac:chgData name="Emilie Woodroffe" userId="b157383c7860d663" providerId="LiveId" clId="{1F537E51-65CB-4F28-8207-4DB1C4133532}" dt="2024-09-19T13:27:45.605" v="928" actId="478"/>
          <ac:spMkLst>
            <pc:docMk/>
            <pc:sldMk cId="2685529057" sldId="264"/>
            <ac:spMk id="5" creationId="{05096D48-9F97-D73C-2605-CF673F2968CF}"/>
          </ac:spMkLst>
        </pc:spChg>
        <pc:spChg chg="del mod">
          <ac:chgData name="Emilie Woodroffe" userId="b157383c7860d663" providerId="LiveId" clId="{1F537E51-65CB-4F28-8207-4DB1C4133532}" dt="2024-09-19T13:16:27.507" v="193" actId="478"/>
          <ac:spMkLst>
            <pc:docMk/>
            <pc:sldMk cId="2685529057" sldId="264"/>
            <ac:spMk id="6" creationId="{D5685A29-0280-6B22-53A4-9F981B21D39F}"/>
          </ac:spMkLst>
        </pc:spChg>
        <pc:spChg chg="mod">
          <ac:chgData name="Emilie Woodroffe" userId="b157383c7860d663" providerId="LiveId" clId="{1F537E51-65CB-4F28-8207-4DB1C4133532}" dt="2024-09-19T12:26:15.350" v="23" actId="20577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1F537E51-65CB-4F28-8207-4DB1C4133532}" dt="2024-09-20T08:41:21.611" v="1265" actId="14100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1F537E51-65CB-4F28-8207-4DB1C4133532}" dt="2024-09-20T08:41:18.831" v="1264" actId="14100"/>
          <ac:spMkLst>
            <pc:docMk/>
            <pc:sldMk cId="2685529057" sldId="264"/>
            <ac:spMk id="12" creationId="{0BFF1EF8-084B-4608-BC05-EB143649CB20}"/>
          </ac:spMkLst>
        </pc:spChg>
        <pc:spChg chg="add mod">
          <ac:chgData name="Emilie Woodroffe" userId="b157383c7860d663" providerId="LiveId" clId="{1F537E51-65CB-4F28-8207-4DB1C4133532}" dt="2024-09-20T10:16:04.461" v="1272" actId="113"/>
          <ac:spMkLst>
            <pc:docMk/>
            <pc:sldMk cId="2685529057" sldId="264"/>
            <ac:spMk id="13" creationId="{40EC4B53-0EEA-A9D1-D0EF-7E1DD10BD540}"/>
          </ac:spMkLst>
        </pc:spChg>
        <pc:spChg chg="mod">
          <ac:chgData name="Emilie Woodroffe" userId="b157383c7860d663" providerId="LiveId" clId="{1F537E51-65CB-4F28-8207-4DB1C4133532}" dt="2024-09-19T13:34:04.597" v="1132" actId="1076"/>
          <ac:spMkLst>
            <pc:docMk/>
            <pc:sldMk cId="2685529057" sldId="264"/>
            <ac:spMk id="17" creationId="{07772029-499B-4E26-BBA2-6A6D5E33B3D7}"/>
          </ac:spMkLst>
        </pc:spChg>
        <pc:spChg chg="mod">
          <ac:chgData name="Emilie Woodroffe" userId="b157383c7860d663" providerId="LiveId" clId="{1F537E51-65CB-4F28-8207-4DB1C4133532}" dt="2024-09-20T08:41:30.393" v="1268" actId="1076"/>
          <ac:spMkLst>
            <pc:docMk/>
            <pc:sldMk cId="2685529057" sldId="264"/>
            <ac:spMk id="18" creationId="{F3939B15-DF6D-40AE-BF87-E3F3D885AEEC}"/>
          </ac:spMkLst>
        </pc:spChg>
        <pc:picChg chg="del">
          <ac:chgData name="Emilie Woodroffe" userId="b157383c7860d663" providerId="LiveId" clId="{1F537E51-65CB-4F28-8207-4DB1C4133532}" dt="2024-09-19T12:24:33.449" v="1" actId="478"/>
          <ac:picMkLst>
            <pc:docMk/>
            <pc:sldMk cId="2685529057" sldId="264"/>
            <ac:picMk id="2" creationId="{88258A7C-39AB-3635-7330-72666FB376BB}"/>
          </ac:picMkLst>
        </pc:picChg>
        <pc:picChg chg="del">
          <ac:chgData name="Emilie Woodroffe" userId="b157383c7860d663" providerId="LiveId" clId="{1F537E51-65CB-4F28-8207-4DB1C4133532}" dt="2024-09-19T12:24:35.708" v="2" actId="478"/>
          <ac:picMkLst>
            <pc:docMk/>
            <pc:sldMk cId="2685529057" sldId="264"/>
            <ac:picMk id="3" creationId="{62479054-EEFD-CE4E-E859-D8E29CAD5F01}"/>
          </ac:picMkLst>
        </pc:picChg>
        <pc:picChg chg="del">
          <ac:chgData name="Emilie Woodroffe" userId="b157383c7860d663" providerId="LiveId" clId="{1F537E51-65CB-4F28-8207-4DB1C4133532}" dt="2024-09-19T12:24:30.321" v="0" actId="478"/>
          <ac:picMkLst>
            <pc:docMk/>
            <pc:sldMk cId="2685529057" sldId="264"/>
            <ac:picMk id="4" creationId="{FCFA027F-1E41-3855-38EE-F0BB9ABE8CE2}"/>
          </ac:picMkLst>
        </pc:picChg>
        <pc:picChg chg="mod">
          <ac:chgData name="Emilie Woodroffe" userId="b157383c7860d663" providerId="LiveId" clId="{1F537E51-65CB-4F28-8207-4DB1C4133532}" dt="2024-09-20T12:50:26.964" v="1287" actId="29295"/>
          <ac:picMkLst>
            <pc:docMk/>
            <pc:sldMk cId="2685529057" sldId="264"/>
            <ac:picMk id="5" creationId="{DE055D76-7B59-2CA0-AA0F-18B11C5D41E6}"/>
          </ac:picMkLst>
        </pc:picChg>
        <pc:picChg chg="mod">
          <ac:chgData name="Emilie Woodroffe" userId="b157383c7860d663" providerId="LiveId" clId="{1F537E51-65CB-4F28-8207-4DB1C4133532}" dt="2024-09-20T12:51:01.636" v="1299" actId="29295"/>
          <ac:picMkLst>
            <pc:docMk/>
            <pc:sldMk cId="2685529057" sldId="264"/>
            <ac:picMk id="6" creationId="{1B3CCD2C-EAE6-5E2F-77C2-341D68783F92}"/>
          </ac:picMkLst>
        </pc:picChg>
        <pc:picChg chg="add mod ord">
          <ac:chgData name="Emilie Woodroffe" userId="b157383c7860d663" providerId="LiveId" clId="{1F537E51-65CB-4F28-8207-4DB1C4133532}" dt="2024-09-19T13:33:56.544" v="1131" actId="1076"/>
          <ac:picMkLst>
            <pc:docMk/>
            <pc:sldMk cId="2685529057" sldId="264"/>
            <ac:picMk id="7" creationId="{3D13417E-0953-4688-1547-F67738FC44C5}"/>
          </ac:picMkLst>
        </pc:picChg>
        <pc:picChg chg="del">
          <ac:chgData name="Emilie Woodroffe" userId="b157383c7860d663" providerId="LiveId" clId="{1F537E51-65CB-4F28-8207-4DB1C4133532}" dt="2024-09-19T12:24:37.873" v="3" actId="478"/>
          <ac:picMkLst>
            <pc:docMk/>
            <pc:sldMk cId="2685529057" sldId="264"/>
            <ac:picMk id="7" creationId="{EF667122-D883-4C27-DC88-F70ACB9ACB94}"/>
          </ac:picMkLst>
        </pc:picChg>
        <pc:picChg chg="mod">
          <ac:chgData name="Emilie Woodroffe" userId="b157383c7860d663" providerId="LiveId" clId="{1F537E51-65CB-4F28-8207-4DB1C4133532}" dt="2024-09-20T12:51:57.147" v="1339" actId="29295"/>
          <ac:picMkLst>
            <pc:docMk/>
            <pc:sldMk cId="2685529057" sldId="264"/>
            <ac:picMk id="8" creationId="{91BFF80A-CB38-EDCC-FD36-C7317FAABFAD}"/>
          </ac:picMkLst>
        </pc:picChg>
        <pc:picChg chg="del mod">
          <ac:chgData name="Emilie Woodroffe" userId="b157383c7860d663" providerId="LiveId" clId="{1F537E51-65CB-4F28-8207-4DB1C4133532}" dt="2024-09-19T13:23:28.948" v="868" actId="21"/>
          <ac:picMkLst>
            <pc:docMk/>
            <pc:sldMk cId="2685529057" sldId="264"/>
            <ac:picMk id="8" creationId="{93629FEA-D27E-E99F-0D64-C4EFBF1ECE9C}"/>
          </ac:picMkLst>
        </pc:picChg>
        <pc:picChg chg="ord">
          <ac:chgData name="Emilie Woodroffe" userId="b157383c7860d663" providerId="LiveId" clId="{1F537E51-65CB-4F28-8207-4DB1C4133532}" dt="2024-09-20T10:15:49.552" v="1269" actId="166"/>
          <ac:picMkLst>
            <pc:docMk/>
            <pc:sldMk cId="2685529057" sldId="264"/>
            <ac:picMk id="10" creationId="{41B4403C-D2E4-0885-1252-A2B8438ECD09}"/>
          </ac:picMkLst>
        </pc:picChg>
        <pc:picChg chg="mod">
          <ac:chgData name="Emilie Woodroffe" userId="b157383c7860d663" providerId="LiveId" clId="{1F537E51-65CB-4F28-8207-4DB1C4133532}" dt="2024-09-20T12:52:32.875" v="1360" actId="29295"/>
          <ac:picMkLst>
            <pc:docMk/>
            <pc:sldMk cId="2685529057" sldId="264"/>
            <ac:picMk id="15" creationId="{59485DA0-0A0B-87B6-B363-F2F2F1F1A5CF}"/>
          </ac:picMkLst>
        </pc:picChg>
        <pc:picChg chg="mod">
          <ac:chgData name="Emilie Woodroffe" userId="b157383c7860d663" providerId="LiveId" clId="{1F537E51-65CB-4F28-8207-4DB1C4133532}" dt="2024-09-20T12:53:14.157" v="1387" actId="29295"/>
          <ac:picMkLst>
            <pc:docMk/>
            <pc:sldMk cId="2685529057" sldId="264"/>
            <ac:picMk id="16" creationId="{7DA9FBD4-BAB5-25AF-DD8E-3248B52B35E0}"/>
          </ac:picMkLst>
        </pc:picChg>
      </pc:sldChg>
      <pc:sldChg chg="addSp modSp new del">
        <pc:chgData name="Emilie Woodroffe" userId="b157383c7860d663" providerId="LiveId" clId="{1F537E51-65CB-4F28-8207-4DB1C4133532}" dt="2024-09-19T13:35:45.873" v="1167" actId="47"/>
        <pc:sldMkLst>
          <pc:docMk/>
          <pc:sldMk cId="752435055" sldId="265"/>
        </pc:sldMkLst>
        <pc:picChg chg="add mod">
          <ac:chgData name="Emilie Woodroffe" userId="b157383c7860d663" providerId="LiveId" clId="{1F537E51-65CB-4F28-8207-4DB1C4133532}" dt="2024-09-19T13:23:29.669" v="869"/>
          <ac:picMkLst>
            <pc:docMk/>
            <pc:sldMk cId="752435055" sldId="265"/>
            <ac:picMk id="8" creationId="{93629FEA-D27E-E99F-0D64-C4EFBF1ECE9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3D13417E-0953-4688-1547-F67738FC44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127"/>
            <a:ext cx="12192000" cy="6858000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D422DD-0D52-8971-A393-966D0C3566C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290172"/>
            <a:ext cx="1019513" cy="67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4132782" y="292073"/>
            <a:ext cx="3525324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Knowledge organiser: Clothes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272374" y="762457"/>
            <a:ext cx="3472501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Clothes Noun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pantalon</a:t>
            </a:r>
            <a:r>
              <a:rPr lang="en-GB" sz="1400" b="1" dirty="0">
                <a:latin typeface="Century Gothic" panose="020B0502020202020204" pitchFamily="34" charset="0"/>
              </a:rPr>
              <a:t> -</a:t>
            </a:r>
            <a:r>
              <a:rPr lang="en-GB" sz="1400" dirty="0">
                <a:latin typeface="Century Gothic" panose="020B0502020202020204" pitchFamily="34" charset="0"/>
              </a:rPr>
              <a:t>trousers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pull - </a:t>
            </a:r>
            <a:r>
              <a:rPr lang="en-GB" sz="1400" dirty="0">
                <a:latin typeface="Century Gothic" panose="020B0502020202020204" pitchFamily="34" charset="0"/>
              </a:rPr>
              <a:t>a jumper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short - </a:t>
            </a:r>
            <a:r>
              <a:rPr lang="en-GB" sz="1400" dirty="0">
                <a:latin typeface="Century Gothic" panose="020B0502020202020204" pitchFamily="34" charset="0"/>
              </a:rPr>
              <a:t>shorts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tee-shirt- </a:t>
            </a:r>
            <a:r>
              <a:rPr lang="en-GB" sz="1400" dirty="0">
                <a:latin typeface="Century Gothic" panose="020B0502020202020204" pitchFamily="34" charset="0"/>
              </a:rPr>
              <a:t>a </a:t>
            </a:r>
            <a:r>
              <a:rPr lang="en-GB" sz="1400" dirty="0" err="1">
                <a:latin typeface="Century Gothic" panose="020B0502020202020204" pitchFamily="34" charset="0"/>
              </a:rPr>
              <a:t>tshirt</a:t>
            </a:r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robe - </a:t>
            </a:r>
            <a:r>
              <a:rPr lang="en-GB" sz="1400" dirty="0">
                <a:latin typeface="Century Gothic" panose="020B0502020202020204" pitchFamily="34" charset="0"/>
              </a:rPr>
              <a:t>a dress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jupe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a skirt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chemise - </a:t>
            </a:r>
            <a:r>
              <a:rPr lang="en-GB" sz="1400" dirty="0">
                <a:latin typeface="Century Gothic" panose="020B0502020202020204" pitchFamily="34" charset="0"/>
              </a:rPr>
              <a:t>a shirt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des chaussures - </a:t>
            </a:r>
            <a:r>
              <a:rPr lang="en-GB" sz="1400" dirty="0">
                <a:latin typeface="Century Gothic" panose="020B0502020202020204" pitchFamily="34" charset="0"/>
              </a:rPr>
              <a:t>shoes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des baskets – </a:t>
            </a:r>
            <a:r>
              <a:rPr lang="en-GB" sz="1400" dirty="0">
                <a:latin typeface="Century Gothic" panose="020B0502020202020204" pitchFamily="34" charset="0"/>
              </a:rPr>
              <a:t>trainers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des </a:t>
            </a:r>
            <a:r>
              <a:rPr lang="en-GB" sz="1400" b="1" dirty="0" err="1">
                <a:latin typeface="Century Gothic" panose="020B0502020202020204" pitchFamily="34" charset="0"/>
              </a:rPr>
              <a:t>sandales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sandals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272374" y="3603345"/>
            <a:ext cx="3472501" cy="160043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Verb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porter – </a:t>
            </a:r>
            <a:r>
              <a:rPr lang="en-GB" sz="1400" dirty="0">
                <a:latin typeface="Century Gothic" panose="020B0502020202020204" pitchFamily="34" charset="0"/>
              </a:rPr>
              <a:t>to wear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porte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I wear/ I’m wearing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Tu </a:t>
            </a:r>
            <a:r>
              <a:rPr lang="en-GB" sz="1400" b="1" dirty="0" err="1">
                <a:latin typeface="Century Gothic" panose="020B0502020202020204" pitchFamily="34" charset="0"/>
              </a:rPr>
              <a:t>portes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You wear / you’re wearing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Il </a:t>
            </a:r>
            <a:r>
              <a:rPr lang="en-GB" sz="1400" b="1" dirty="0" err="1">
                <a:latin typeface="Century Gothic" panose="020B0502020202020204" pitchFamily="34" charset="0"/>
              </a:rPr>
              <a:t>porte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He wears / He’s wearing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Elle </a:t>
            </a:r>
            <a:r>
              <a:rPr lang="en-GB" sz="1400" b="1" dirty="0" err="1">
                <a:latin typeface="Century Gothic" panose="020B0502020202020204" pitchFamily="34" charset="0"/>
              </a:rPr>
              <a:t>porte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She wears / She’s wearing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3803643" y="762457"/>
            <a:ext cx="7113911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When we say and write colours as adjectives after the noun in French, the spelling changes to match the noun whether it is singular or </a:t>
            </a:r>
            <a:r>
              <a:rPr lang="en-GB" sz="1400">
                <a:latin typeface="Century Gothic" panose="020B0502020202020204" pitchFamily="34" charset="0"/>
              </a:rPr>
              <a:t>plural, </a:t>
            </a:r>
            <a:r>
              <a:rPr lang="en-GB" sz="1400" dirty="0">
                <a:latin typeface="Century Gothic" panose="020B0502020202020204" pitchFamily="34" charset="0"/>
              </a:rPr>
              <a:t>masculine or feminine.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272374" y="5367015"/>
            <a:ext cx="3472500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j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b="1" dirty="0" err="1">
                <a:latin typeface="Century Gothic" panose="020B0502020202020204" pitchFamily="34" charset="0"/>
              </a:rPr>
              <a:t>j</a:t>
            </a:r>
            <a:r>
              <a:rPr lang="en-GB" sz="1400" dirty="0" err="1">
                <a:latin typeface="Century Gothic" panose="020B0502020202020204" pitchFamily="34" charset="0"/>
              </a:rPr>
              <a:t>upe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>
                <a:latin typeface="Century Gothic" panose="020B0502020202020204" pitchFamily="34" charset="0"/>
              </a:rPr>
              <a:t>j</a:t>
            </a:r>
            <a:r>
              <a:rPr lang="en-GB" sz="1400" dirty="0">
                <a:latin typeface="Century Gothic" panose="020B0502020202020204" pitchFamily="34" charset="0"/>
              </a:rPr>
              <a:t>aune)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pantal</a:t>
            </a:r>
            <a:r>
              <a:rPr lang="en-GB" sz="1400" b="1" dirty="0" err="1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, marr</a:t>
            </a:r>
            <a:r>
              <a:rPr lang="en-GB" sz="1400" b="1" dirty="0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u</a:t>
            </a:r>
            <a:r>
              <a:rPr lang="en-GB" sz="1400" dirty="0">
                <a:latin typeface="Century Gothic" panose="020B0502020202020204" pitchFamily="34" charset="0"/>
              </a:rPr>
              <a:t>” (p</a:t>
            </a:r>
            <a:r>
              <a:rPr lang="en-GB" sz="1400" b="1" dirty="0">
                <a:latin typeface="Century Gothic" panose="020B0502020202020204" pitchFamily="34" charset="0"/>
              </a:rPr>
              <a:t>u</a:t>
            </a:r>
            <a:r>
              <a:rPr lang="en-GB" sz="1400" dirty="0">
                <a:latin typeface="Century Gothic" panose="020B0502020202020204" pitchFamily="34" charset="0"/>
              </a:rPr>
              <a:t>ll, </a:t>
            </a:r>
            <a:r>
              <a:rPr lang="en-GB" sz="1400" dirty="0" err="1">
                <a:latin typeface="Century Gothic" panose="020B0502020202020204" pitchFamily="34" charset="0"/>
              </a:rPr>
              <a:t>j</a:t>
            </a:r>
            <a:r>
              <a:rPr lang="en-GB" sz="1400" b="1" dirty="0" err="1">
                <a:latin typeface="Century Gothic" panose="020B0502020202020204" pitchFamily="34" charset="0"/>
              </a:rPr>
              <a:t>u</a:t>
            </a:r>
            <a:r>
              <a:rPr lang="en-GB" sz="1400" dirty="0" err="1">
                <a:latin typeface="Century Gothic" panose="020B0502020202020204" pitchFamily="34" charset="0"/>
              </a:rPr>
              <a:t>pe</a:t>
            </a:r>
            <a:r>
              <a:rPr lang="en-GB" sz="1400" dirty="0">
                <a:latin typeface="Century Gothic" panose="020B0502020202020204" pitchFamily="34" charset="0"/>
              </a:rPr>
              <a:t>, chauss</a:t>
            </a:r>
            <a:r>
              <a:rPr lang="en-GB" sz="1400" b="1" dirty="0">
                <a:latin typeface="Century Gothic" panose="020B0502020202020204" pitchFamily="34" charset="0"/>
              </a:rPr>
              <a:t>u</a:t>
            </a:r>
            <a:r>
              <a:rPr lang="en-GB" sz="1400" dirty="0">
                <a:latin typeface="Century Gothic" panose="020B0502020202020204" pitchFamily="34" charset="0"/>
              </a:rPr>
              <a:t>res)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BCDD16-A5F4-FFFE-546E-5B7D563A44A3}"/>
              </a:ext>
            </a:extLst>
          </p:cNvPr>
          <p:cNvSpPr txBox="1"/>
          <p:nvPr/>
        </p:nvSpPr>
        <p:spPr>
          <a:xfrm>
            <a:off x="3803643" y="2069222"/>
            <a:ext cx="3350099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 : Colours with masculine nouns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bleu</a:t>
            </a:r>
            <a:r>
              <a:rPr lang="en-GB" sz="1400" dirty="0">
                <a:latin typeface="Century Gothic" panose="020B0502020202020204" pitchFamily="34" charset="0"/>
              </a:rPr>
              <a:t> - blue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rouge</a:t>
            </a:r>
            <a:r>
              <a:rPr lang="en-GB" sz="1400" dirty="0">
                <a:latin typeface="Century Gothic" panose="020B0502020202020204" pitchFamily="34" charset="0"/>
              </a:rPr>
              <a:t> - red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blanc</a:t>
            </a:r>
            <a:r>
              <a:rPr lang="en-GB" sz="1400" dirty="0">
                <a:latin typeface="Century Gothic" panose="020B0502020202020204" pitchFamily="34" charset="0"/>
              </a:rPr>
              <a:t> - white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vert</a:t>
            </a:r>
            <a:r>
              <a:rPr lang="en-GB" sz="1400" dirty="0">
                <a:latin typeface="Century Gothic" panose="020B0502020202020204" pitchFamily="34" charset="0"/>
              </a:rPr>
              <a:t> – green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jaune</a:t>
            </a:r>
            <a:r>
              <a:rPr lang="en-GB" sz="1400" dirty="0">
                <a:latin typeface="Century Gothic" panose="020B0502020202020204" pitchFamily="34" charset="0"/>
              </a:rPr>
              <a:t> – yellow 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Add an ‘s’ at the end of the colour if the noun is in the plural: “</a:t>
            </a:r>
            <a:r>
              <a:rPr lang="en-GB" sz="1400" b="1" dirty="0">
                <a:latin typeface="Century Gothic" panose="020B0502020202020204" pitchFamily="34" charset="0"/>
              </a:rPr>
              <a:t>des tee-shirts bleu</a:t>
            </a:r>
            <a:r>
              <a:rPr lang="en-GB" sz="1400" b="1" u="sng" dirty="0">
                <a:latin typeface="Century Gothic" panose="020B0502020202020204" pitchFamily="34" charset="0"/>
              </a:rPr>
              <a:t>s</a:t>
            </a:r>
            <a:r>
              <a:rPr lang="en-GB" sz="1400" b="1" dirty="0">
                <a:latin typeface="Century Gothic" panose="020B0502020202020204" pitchFamily="34" charset="0"/>
              </a:rPr>
              <a:t>”</a:t>
            </a:r>
            <a:r>
              <a:rPr lang="en-GB" sz="1400" dirty="0">
                <a:latin typeface="Century Gothic" panose="020B0502020202020204" pitchFamily="34" charset="0"/>
              </a:rPr>
              <a:t>, “</a:t>
            </a:r>
            <a:r>
              <a:rPr lang="en-GB" sz="1400" b="1" dirty="0">
                <a:latin typeface="Century Gothic" panose="020B0502020202020204" pitchFamily="34" charset="0"/>
              </a:rPr>
              <a:t>des shorts ver</a:t>
            </a:r>
            <a:r>
              <a:rPr lang="en-GB" sz="1400" b="1" u="sng" dirty="0">
                <a:latin typeface="Century Gothic" panose="020B0502020202020204" pitchFamily="34" charset="0"/>
              </a:rPr>
              <a:t>ts</a:t>
            </a:r>
            <a:r>
              <a:rPr lang="en-GB" sz="1400" b="1" dirty="0">
                <a:latin typeface="Century Gothic" panose="020B0502020202020204" pitchFamily="34" charset="0"/>
              </a:rPr>
              <a:t>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C3883A-F823-5201-FACC-59733ED5536C}"/>
              </a:ext>
            </a:extLst>
          </p:cNvPr>
          <p:cNvSpPr txBox="1"/>
          <p:nvPr/>
        </p:nvSpPr>
        <p:spPr>
          <a:xfrm>
            <a:off x="7298038" y="2066162"/>
            <a:ext cx="3619516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 : Colours with feminine nouns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bleu</a:t>
            </a:r>
            <a:r>
              <a:rPr lang="en-GB" sz="1400" b="1" u="sng" dirty="0" err="1">
                <a:latin typeface="Century Gothic" panose="020B0502020202020204" pitchFamily="34" charset="0"/>
              </a:rPr>
              <a:t>e</a:t>
            </a:r>
            <a:r>
              <a:rPr lang="en-GB" sz="1400" dirty="0">
                <a:latin typeface="Century Gothic" panose="020B0502020202020204" pitchFamily="34" charset="0"/>
              </a:rPr>
              <a:t> - blue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rouge</a:t>
            </a:r>
            <a:r>
              <a:rPr lang="en-GB" sz="1400" dirty="0">
                <a:latin typeface="Century Gothic" panose="020B0502020202020204" pitchFamily="34" charset="0"/>
              </a:rPr>
              <a:t> - red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blanc</a:t>
            </a:r>
            <a:r>
              <a:rPr lang="en-GB" sz="1400" b="1" u="sng" dirty="0">
                <a:latin typeface="Century Gothic" panose="020B0502020202020204" pitchFamily="34" charset="0"/>
              </a:rPr>
              <a:t>he</a:t>
            </a:r>
            <a:r>
              <a:rPr lang="en-GB" sz="1400" dirty="0">
                <a:latin typeface="Century Gothic" panose="020B0502020202020204" pitchFamily="34" charset="0"/>
              </a:rPr>
              <a:t> - white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vert</a:t>
            </a:r>
            <a:r>
              <a:rPr lang="en-GB" sz="1400" b="1" u="sng" dirty="0" err="1">
                <a:latin typeface="Century Gothic" panose="020B0502020202020204" pitchFamily="34" charset="0"/>
              </a:rPr>
              <a:t>e</a:t>
            </a:r>
            <a:r>
              <a:rPr lang="en-GB" sz="1400" dirty="0">
                <a:latin typeface="Century Gothic" panose="020B0502020202020204" pitchFamily="34" charset="0"/>
              </a:rPr>
              <a:t> – green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jaune</a:t>
            </a:r>
            <a:r>
              <a:rPr lang="en-GB" sz="1400" dirty="0">
                <a:latin typeface="Century Gothic" panose="020B0502020202020204" pitchFamily="34" charset="0"/>
              </a:rPr>
              <a:t> – yellow 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Add an ‘s’ at the end of the colour if the noun is in the plural: “</a:t>
            </a:r>
            <a:r>
              <a:rPr lang="en-GB" sz="1400" b="1">
                <a:latin typeface="Century Gothic" panose="020B0502020202020204" pitchFamily="34" charset="0"/>
              </a:rPr>
              <a:t>des robes </a:t>
            </a:r>
            <a:r>
              <a:rPr lang="en-GB" sz="1400" b="1" dirty="0" err="1">
                <a:latin typeface="Century Gothic" panose="020B0502020202020204" pitchFamily="34" charset="0"/>
              </a:rPr>
              <a:t>bleue</a:t>
            </a:r>
            <a:r>
              <a:rPr lang="en-GB" sz="1400" b="1" u="sng" dirty="0" err="1">
                <a:latin typeface="Century Gothic" panose="020B0502020202020204" pitchFamily="34" charset="0"/>
              </a:rPr>
              <a:t>s</a:t>
            </a:r>
            <a:r>
              <a:rPr lang="en-GB" sz="1400" b="1" dirty="0">
                <a:latin typeface="Century Gothic" panose="020B0502020202020204" pitchFamily="34" charset="0"/>
              </a:rPr>
              <a:t>”</a:t>
            </a:r>
            <a:r>
              <a:rPr lang="en-GB" sz="1400" dirty="0">
                <a:latin typeface="Century Gothic" panose="020B0502020202020204" pitchFamily="34" charset="0"/>
              </a:rPr>
              <a:t>, “</a:t>
            </a:r>
            <a:r>
              <a:rPr lang="en-GB" sz="1400" b="1" dirty="0">
                <a:latin typeface="Century Gothic" panose="020B0502020202020204" pitchFamily="34" charset="0"/>
              </a:rPr>
              <a:t>des </a:t>
            </a:r>
            <a:r>
              <a:rPr lang="en-GB" sz="1400" b="1" dirty="0" err="1">
                <a:latin typeface="Century Gothic" panose="020B0502020202020204" pitchFamily="34" charset="0"/>
              </a:rPr>
              <a:t>jupes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verte</a:t>
            </a:r>
            <a:r>
              <a:rPr lang="en-GB" sz="1400" b="1" u="sng" dirty="0" err="1">
                <a:latin typeface="Century Gothic" panose="020B0502020202020204" pitchFamily="34" charset="0"/>
              </a:rPr>
              <a:t>s</a:t>
            </a:r>
            <a:r>
              <a:rPr lang="en-GB" sz="1400" b="1" dirty="0">
                <a:latin typeface="Century Gothic" panose="020B0502020202020204" pitchFamily="34" charset="0"/>
              </a:rPr>
              <a:t>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4312FC-1607-EB03-1C8D-B5BF2C182FC1}"/>
              </a:ext>
            </a:extLst>
          </p:cNvPr>
          <p:cNvSpPr txBox="1"/>
          <p:nvPr/>
        </p:nvSpPr>
        <p:spPr>
          <a:xfrm>
            <a:off x="3803642" y="4835708"/>
            <a:ext cx="7113912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Some colours like </a:t>
            </a:r>
            <a:r>
              <a:rPr lang="en-GB" sz="1400" b="1" dirty="0">
                <a:latin typeface="Century Gothic" panose="020B0502020202020204" pitchFamily="34" charset="0"/>
              </a:rPr>
              <a:t>orange</a:t>
            </a:r>
            <a:r>
              <a:rPr lang="en-GB" sz="1400" dirty="0">
                <a:latin typeface="Century Gothic" panose="020B0502020202020204" pitchFamily="34" charset="0"/>
              </a:rPr>
              <a:t> and </a:t>
            </a:r>
            <a:r>
              <a:rPr lang="en-GB" sz="1400" b="1" dirty="0">
                <a:latin typeface="Century Gothic" panose="020B0502020202020204" pitchFamily="34" charset="0"/>
              </a:rPr>
              <a:t>marron</a:t>
            </a:r>
            <a:r>
              <a:rPr lang="en-GB" sz="1400" dirty="0">
                <a:latin typeface="Century Gothic" panose="020B0502020202020204" pitchFamily="34" charset="0"/>
              </a:rPr>
              <a:t> (brown) never change. They stay the same for both masculine and feminine, singular and plural.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EC4B53-0EEA-A9D1-D0EF-7E1DD10BD540}"/>
              </a:ext>
            </a:extLst>
          </p:cNvPr>
          <p:cNvSpPr txBox="1"/>
          <p:nvPr/>
        </p:nvSpPr>
        <p:spPr>
          <a:xfrm>
            <a:off x="3803642" y="5663202"/>
            <a:ext cx="7042872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French fashion is famous! The city of </a:t>
            </a:r>
            <a:r>
              <a:rPr lang="en-GB" sz="1400" b="1" dirty="0">
                <a:latin typeface="Century Gothic" panose="020B0502020202020204" pitchFamily="34" charset="0"/>
              </a:rPr>
              <a:t>Paris</a:t>
            </a:r>
            <a:r>
              <a:rPr lang="en-GB" sz="1400" dirty="0">
                <a:latin typeface="Century Gothic" panose="020B0502020202020204" pitchFamily="34" charset="0"/>
              </a:rPr>
              <a:t> is often called the </a:t>
            </a:r>
            <a:r>
              <a:rPr lang="en-GB" sz="1400" b="1" dirty="0">
                <a:latin typeface="Century Gothic" panose="020B0502020202020204" pitchFamily="34" charset="0"/>
              </a:rPr>
              <a:t>"fashion capital of the world"</a:t>
            </a:r>
            <a:r>
              <a:rPr lang="en-GB" sz="1400" dirty="0">
                <a:latin typeface="Century Gothic" panose="020B0502020202020204" pitchFamily="34" charset="0"/>
              </a:rPr>
              <a:t> (</a:t>
            </a:r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capitale</a:t>
            </a:r>
            <a:r>
              <a:rPr lang="en-GB" sz="1400" b="1" dirty="0">
                <a:latin typeface="Century Gothic" panose="020B0502020202020204" pitchFamily="34" charset="0"/>
              </a:rPr>
              <a:t> de la mode</a:t>
            </a:r>
            <a:r>
              <a:rPr lang="en-GB" sz="1400" dirty="0">
                <a:latin typeface="Century Gothic" panose="020B0502020202020204" pitchFamily="34" charset="0"/>
              </a:rPr>
              <a:t>).</a:t>
            </a:r>
          </a:p>
        </p:txBody>
      </p: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41B4403C-D2E4-0885-1252-A2B8438ECD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703" y="0"/>
            <a:ext cx="920288" cy="920288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E055D76-7B59-2CA0-AA0F-18B11C5D41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2281031" y="105801"/>
            <a:ext cx="1401238" cy="1401238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B3CCD2C-EAE6-5E2F-77C2-341D68783F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2223421" y="2745428"/>
            <a:ext cx="1407794" cy="1407794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1BFF80A-CB38-EDCC-FD36-C7317FAABFA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2338291" y="4564042"/>
            <a:ext cx="1286718" cy="1286718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9485DA0-0A0B-87B6-B363-F2F2F1F1A5C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5388861" y="1446095"/>
            <a:ext cx="1582945" cy="1582945"/>
          </a:xfrm>
          <a:prstGeom prst="rect">
            <a:avLst/>
          </a:prstGeom>
        </p:spPr>
      </p:pic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A9FBD4-BAB5-25AF-DD8E-3248B52B35E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9302017" y="2201973"/>
            <a:ext cx="1401372" cy="14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6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8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1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83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306</Words>
  <Application>Microsoft Office PowerPoint</Application>
  <PresentationFormat>Widescreen</PresentationFormat>
  <Paragraphs>51</Paragraphs>
  <Slides>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39</cp:revision>
  <dcterms:created xsi:type="dcterms:W3CDTF">2019-08-20T09:39:52Z</dcterms:created>
  <dcterms:modified xsi:type="dcterms:W3CDTF">2024-11-06T12:49:54Z</dcterms:modified>
</cp:coreProperties>
</file>