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A0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F765E2-5D76-46C1-A33E-68DF346D5DEC}" v="37" dt="2024-10-09T16:13:36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5220" autoAdjust="0"/>
  </p:normalViewPr>
  <p:slideViewPr>
    <p:cSldViewPr snapToGrid="0" showGuides="1">
      <p:cViewPr varScale="1">
        <p:scale>
          <a:sx n="63" d="100"/>
          <a:sy n="63" d="100"/>
        </p:scale>
        <p:origin x="772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Woodroffe" userId="b157383c7860d663" providerId="LiveId" clId="{82F765E2-5D76-46C1-A33E-68DF346D5DEC}"/>
    <pc:docChg chg="undo custSel modSld">
      <pc:chgData name="Emilie Woodroffe" userId="b157383c7860d663" providerId="LiveId" clId="{82F765E2-5D76-46C1-A33E-68DF346D5DEC}" dt="2024-10-09T16:13:48.802" v="2563" actId="29295"/>
      <pc:docMkLst>
        <pc:docMk/>
      </pc:docMkLst>
      <pc:sldChg chg="addSp delSp modSp mod delAnim modAnim">
        <pc:chgData name="Emilie Woodroffe" userId="b157383c7860d663" providerId="LiveId" clId="{82F765E2-5D76-46C1-A33E-68DF346D5DEC}" dt="2024-10-09T16:13:48.802" v="2563" actId="29295"/>
        <pc:sldMkLst>
          <pc:docMk/>
          <pc:sldMk cId="2685529057" sldId="264"/>
        </pc:sldMkLst>
        <pc:spChg chg="add del mod">
          <ac:chgData name="Emilie Woodroffe" userId="b157383c7860d663" providerId="LiveId" clId="{82F765E2-5D76-46C1-A33E-68DF346D5DEC}" dt="2024-10-08T09:47:11.559" v="2087" actId="478"/>
          <ac:spMkLst>
            <pc:docMk/>
            <pc:sldMk cId="2685529057" sldId="264"/>
            <ac:spMk id="2" creationId="{76CB4C5D-817F-740F-E745-52B1DDEFC91E}"/>
          </ac:spMkLst>
        </pc:spChg>
        <pc:spChg chg="del">
          <ac:chgData name="Emilie Woodroffe" userId="b157383c7860d663" providerId="LiveId" clId="{82F765E2-5D76-46C1-A33E-68DF346D5DEC}" dt="2024-10-08T09:18:53.058" v="343" actId="478"/>
          <ac:spMkLst>
            <pc:docMk/>
            <pc:sldMk cId="2685529057" sldId="264"/>
            <ac:spMk id="2" creationId="{ACBCDD16-A5F4-FFFE-546E-5B7D563A44A3}"/>
          </ac:spMkLst>
        </pc:spChg>
        <pc:spChg chg="del">
          <ac:chgData name="Emilie Woodroffe" userId="b157383c7860d663" providerId="LiveId" clId="{82F765E2-5D76-46C1-A33E-68DF346D5DEC}" dt="2024-10-08T09:18:53.058" v="343" actId="478"/>
          <ac:spMkLst>
            <pc:docMk/>
            <pc:sldMk cId="2685529057" sldId="264"/>
            <ac:spMk id="3" creationId="{D8C3883A-F823-5201-FACC-59733ED5536C}"/>
          </ac:spMkLst>
        </pc:spChg>
        <pc:spChg chg="del mod">
          <ac:chgData name="Emilie Woodroffe" userId="b157383c7860d663" providerId="LiveId" clId="{82F765E2-5D76-46C1-A33E-68DF346D5DEC}" dt="2024-10-08T09:32:33.522" v="1332" actId="478"/>
          <ac:spMkLst>
            <pc:docMk/>
            <pc:sldMk cId="2685529057" sldId="264"/>
            <ac:spMk id="4" creationId="{954312FC-1607-EB03-1C8D-B5BF2C182FC1}"/>
          </ac:spMkLst>
        </pc:spChg>
        <pc:spChg chg="mod">
          <ac:chgData name="Emilie Woodroffe" userId="b157383c7860d663" providerId="LiveId" clId="{82F765E2-5D76-46C1-A33E-68DF346D5DEC}" dt="2024-10-08T09:14:53.288" v="15" actId="20577"/>
          <ac:spMkLst>
            <pc:docMk/>
            <pc:sldMk cId="2685529057" sldId="264"/>
            <ac:spMk id="9" creationId="{FCB07BD8-06AF-41EC-8168-E9249FED881B}"/>
          </ac:spMkLst>
        </pc:spChg>
        <pc:spChg chg="mod">
          <ac:chgData name="Emilie Woodroffe" userId="b157383c7860d663" providerId="LiveId" clId="{82F765E2-5D76-46C1-A33E-68DF346D5DEC}" dt="2024-10-09T09:04:36.148" v="2552" actId="20577"/>
          <ac:spMkLst>
            <pc:docMk/>
            <pc:sldMk cId="2685529057" sldId="264"/>
            <ac:spMk id="11" creationId="{82FB6155-EF73-4E76-B4CA-717526727E8F}"/>
          </ac:spMkLst>
        </pc:spChg>
        <pc:spChg chg="mod">
          <ac:chgData name="Emilie Woodroffe" userId="b157383c7860d663" providerId="LiveId" clId="{82F765E2-5D76-46C1-A33E-68DF346D5DEC}" dt="2024-10-08T10:20:04.227" v="2445" actId="5793"/>
          <ac:spMkLst>
            <pc:docMk/>
            <pc:sldMk cId="2685529057" sldId="264"/>
            <ac:spMk id="12" creationId="{0BFF1EF8-084B-4608-BC05-EB143649CB20}"/>
          </ac:spMkLst>
        </pc:spChg>
        <pc:spChg chg="mod">
          <ac:chgData name="Emilie Woodroffe" userId="b157383c7860d663" providerId="LiveId" clId="{82F765E2-5D76-46C1-A33E-68DF346D5DEC}" dt="2024-10-09T09:04:04.543" v="2550" actId="14100"/>
          <ac:spMkLst>
            <pc:docMk/>
            <pc:sldMk cId="2685529057" sldId="264"/>
            <ac:spMk id="13" creationId="{40EC4B53-0EEA-A9D1-D0EF-7E1DD10BD540}"/>
          </ac:spMkLst>
        </pc:spChg>
        <pc:spChg chg="mod">
          <ac:chgData name="Emilie Woodroffe" userId="b157383c7860d663" providerId="LiveId" clId="{82F765E2-5D76-46C1-A33E-68DF346D5DEC}" dt="2024-10-09T09:04:01.164" v="2549" actId="14100"/>
          <ac:spMkLst>
            <pc:docMk/>
            <pc:sldMk cId="2685529057" sldId="264"/>
            <ac:spMk id="17" creationId="{07772029-499B-4E26-BBA2-6A6D5E33B3D7}"/>
          </ac:spMkLst>
        </pc:spChg>
        <pc:spChg chg="mod">
          <ac:chgData name="Emilie Woodroffe" userId="b157383c7860d663" providerId="LiveId" clId="{82F765E2-5D76-46C1-A33E-68DF346D5DEC}" dt="2024-10-08T10:13:05.103" v="2404" actId="115"/>
          <ac:spMkLst>
            <pc:docMk/>
            <pc:sldMk cId="2685529057" sldId="264"/>
            <ac:spMk id="18" creationId="{F3939B15-DF6D-40AE-BF87-E3F3D885AEEC}"/>
          </ac:spMkLst>
        </pc:spChg>
        <pc:spChg chg="add del mod">
          <ac:chgData name="Emilie Woodroffe" userId="b157383c7860d663" providerId="LiveId" clId="{82F765E2-5D76-46C1-A33E-68DF346D5DEC}" dt="2024-10-08T09:34:17.879" v="1528" actId="478"/>
          <ac:spMkLst>
            <pc:docMk/>
            <pc:sldMk cId="2685529057" sldId="264"/>
            <ac:spMk id="19" creationId="{D7602B36-DE62-80FA-EB68-D18D7430913D}"/>
          </ac:spMkLst>
        </pc:spChg>
        <pc:spChg chg="add mod">
          <ac:chgData name="Emilie Woodroffe" userId="b157383c7860d663" providerId="LiveId" clId="{82F765E2-5D76-46C1-A33E-68DF346D5DEC}" dt="2024-10-09T09:03:54.263" v="2547" actId="14100"/>
          <ac:spMkLst>
            <pc:docMk/>
            <pc:sldMk cId="2685529057" sldId="264"/>
            <ac:spMk id="20" creationId="{A088A832-3741-C254-839A-AC4D0F89E8F9}"/>
          </ac:spMkLst>
        </pc:spChg>
        <pc:picChg chg="mod">
          <ac:chgData name="Emilie Woodroffe" userId="b157383c7860d663" providerId="LiveId" clId="{82F765E2-5D76-46C1-A33E-68DF346D5DEC}" dt="2024-10-08T10:20:26.599" v="2463" actId="29295"/>
          <ac:picMkLst>
            <pc:docMk/>
            <pc:sldMk cId="2685529057" sldId="264"/>
            <ac:picMk id="2" creationId="{02AE8C9B-57E3-986C-C162-CA4ADA63B13B}"/>
          </ac:picMkLst>
        </pc:picChg>
        <pc:picChg chg="mod">
          <ac:chgData name="Emilie Woodroffe" userId="b157383c7860d663" providerId="LiveId" clId="{82F765E2-5D76-46C1-A33E-68DF346D5DEC}" dt="2024-10-09T16:13:48.802" v="2563" actId="29295"/>
          <ac:picMkLst>
            <pc:docMk/>
            <pc:sldMk cId="2685529057" sldId="264"/>
            <ac:picMk id="3" creationId="{21F10A83-4432-5818-8A5A-2B8233EDF164}"/>
          </ac:picMkLst>
        </pc:picChg>
        <pc:picChg chg="del mod">
          <ac:chgData name="Emilie Woodroffe" userId="b157383c7860d663" providerId="LiveId" clId="{82F765E2-5D76-46C1-A33E-68DF346D5DEC}" dt="2024-10-08T10:07:57.797" v="2386" actId="478"/>
          <ac:picMkLst>
            <pc:docMk/>
            <pc:sldMk cId="2685529057" sldId="264"/>
            <ac:picMk id="3" creationId="{4FC7064F-B25C-2374-B0FF-95670277EC20}"/>
          </ac:picMkLst>
        </pc:picChg>
        <pc:picChg chg="del mod">
          <ac:chgData name="Emilie Woodroffe" userId="b157383c7860d663" providerId="LiveId" clId="{82F765E2-5D76-46C1-A33E-68DF346D5DEC}" dt="2024-10-09T16:13:06.452" v="2553" actId="478"/>
          <ac:picMkLst>
            <pc:docMk/>
            <pc:sldMk cId="2685529057" sldId="264"/>
            <ac:picMk id="4" creationId="{32D576F9-15E7-C3DA-BA85-6452F40994D7}"/>
          </ac:picMkLst>
        </pc:picChg>
        <pc:picChg chg="mod">
          <ac:chgData name="Emilie Woodroffe" userId="b157383c7860d663" providerId="LiveId" clId="{82F765E2-5D76-46C1-A33E-68DF346D5DEC}" dt="2024-10-09T09:03:25.711" v="2532" actId="1076"/>
          <ac:picMkLst>
            <pc:docMk/>
            <pc:sldMk cId="2685529057" sldId="264"/>
            <ac:picMk id="5" creationId="{AB429D80-37B2-D3B4-FE54-D045F23D101E}"/>
          </ac:picMkLst>
        </pc:picChg>
        <pc:picChg chg="del">
          <ac:chgData name="Emilie Woodroffe" userId="b157383c7860d663" providerId="LiveId" clId="{82F765E2-5D76-46C1-A33E-68DF346D5DEC}" dt="2024-10-08T09:16:27.094" v="80" actId="478"/>
          <ac:picMkLst>
            <pc:docMk/>
            <pc:sldMk cId="2685529057" sldId="264"/>
            <ac:picMk id="5" creationId="{DE055D76-7B59-2CA0-AA0F-18B11C5D41E6}"/>
          </ac:picMkLst>
        </pc:picChg>
        <pc:picChg chg="del">
          <ac:chgData name="Emilie Woodroffe" userId="b157383c7860d663" providerId="LiveId" clId="{82F765E2-5D76-46C1-A33E-68DF346D5DEC}" dt="2024-10-08T09:16:29.610" v="81" actId="478"/>
          <ac:picMkLst>
            <pc:docMk/>
            <pc:sldMk cId="2685529057" sldId="264"/>
            <ac:picMk id="6" creationId="{1B3CCD2C-EAE6-5E2F-77C2-341D68783F92}"/>
          </ac:picMkLst>
        </pc:picChg>
        <pc:picChg chg="mod">
          <ac:chgData name="Emilie Woodroffe" userId="b157383c7860d663" providerId="LiveId" clId="{82F765E2-5D76-46C1-A33E-68DF346D5DEC}" dt="2024-10-08T10:14:46.767" v="2425" actId="29295"/>
          <ac:picMkLst>
            <pc:docMk/>
            <pc:sldMk cId="2685529057" sldId="264"/>
            <ac:picMk id="6" creationId="{89FDCD72-00BC-34FC-9C29-00DD73F3E924}"/>
          </ac:picMkLst>
        </pc:picChg>
        <pc:picChg chg="mod">
          <ac:chgData name="Emilie Woodroffe" userId="b157383c7860d663" providerId="LiveId" clId="{82F765E2-5D76-46C1-A33E-68DF346D5DEC}" dt="2024-10-08T09:40:04.499" v="1632" actId="1076"/>
          <ac:picMkLst>
            <pc:docMk/>
            <pc:sldMk cId="2685529057" sldId="264"/>
            <ac:picMk id="7" creationId="{3D13417E-0953-4688-1547-F67738FC44C5}"/>
          </ac:picMkLst>
        </pc:picChg>
        <pc:picChg chg="del">
          <ac:chgData name="Emilie Woodroffe" userId="b157383c7860d663" providerId="LiveId" clId="{82F765E2-5D76-46C1-A33E-68DF346D5DEC}" dt="2024-10-08T10:11:10.903" v="2390" actId="478"/>
          <ac:picMkLst>
            <pc:docMk/>
            <pc:sldMk cId="2685529057" sldId="264"/>
            <ac:picMk id="8" creationId="{664C52F7-6774-D0A4-84B9-CD20FACB86B4}"/>
          </ac:picMkLst>
        </pc:picChg>
        <pc:picChg chg="del">
          <ac:chgData name="Emilie Woodroffe" userId="b157383c7860d663" providerId="LiveId" clId="{82F765E2-5D76-46C1-A33E-68DF346D5DEC}" dt="2024-10-08T09:16:30.699" v="82" actId="478"/>
          <ac:picMkLst>
            <pc:docMk/>
            <pc:sldMk cId="2685529057" sldId="264"/>
            <ac:picMk id="8" creationId="{91BFF80A-CB38-EDCC-FD36-C7317FAABFAD}"/>
          </ac:picMkLst>
        </pc:picChg>
        <pc:picChg chg="del">
          <ac:chgData name="Emilie Woodroffe" userId="b157383c7860d663" providerId="LiveId" clId="{82F765E2-5D76-46C1-A33E-68DF346D5DEC}" dt="2024-10-08T09:16:34.418" v="83" actId="478"/>
          <ac:picMkLst>
            <pc:docMk/>
            <pc:sldMk cId="2685529057" sldId="264"/>
            <ac:picMk id="15" creationId="{59485DA0-0A0B-87B6-B363-F2F2F1F1A5CF}"/>
          </ac:picMkLst>
        </pc:picChg>
        <pc:picChg chg="del mod">
          <ac:chgData name="Emilie Woodroffe" userId="b157383c7860d663" providerId="LiveId" clId="{82F765E2-5D76-46C1-A33E-68DF346D5DEC}" dt="2024-10-08T10:19:15.324" v="2440" actId="478"/>
          <ac:picMkLst>
            <pc:docMk/>
            <pc:sldMk cId="2685529057" sldId="264"/>
            <ac:picMk id="15" creationId="{8F78F515-46A4-4018-683B-CAA9CA6C1152}"/>
          </ac:picMkLst>
        </pc:picChg>
        <pc:picChg chg="del mod">
          <ac:chgData name="Emilie Woodroffe" userId="b157383c7860d663" providerId="LiveId" clId="{82F765E2-5D76-46C1-A33E-68DF346D5DEC}" dt="2024-10-08T10:18:45.250" v="2438" actId="478"/>
          <ac:picMkLst>
            <pc:docMk/>
            <pc:sldMk cId="2685529057" sldId="264"/>
            <ac:picMk id="16" creationId="{560D50BE-BB8D-DBF9-6B24-AB239AAA4C43}"/>
          </ac:picMkLst>
        </pc:picChg>
        <pc:picChg chg="del">
          <ac:chgData name="Emilie Woodroffe" userId="b157383c7860d663" providerId="LiveId" clId="{82F765E2-5D76-46C1-A33E-68DF346D5DEC}" dt="2024-10-08T09:24:03.033" v="881" actId="478"/>
          <ac:picMkLst>
            <pc:docMk/>
            <pc:sldMk cId="2685529057" sldId="264"/>
            <ac:picMk id="16" creationId="{7DA9FBD4-BAB5-25AF-DD8E-3248B52B35E0}"/>
          </ac:picMkLst>
        </pc:picChg>
        <pc:picChg chg="mod">
          <ac:chgData name="Emilie Woodroffe" userId="b157383c7860d663" providerId="LiveId" clId="{82F765E2-5D76-46C1-A33E-68DF346D5DEC}" dt="2024-10-08T10:18:49.518" v="2439" actId="1076"/>
          <ac:picMkLst>
            <pc:docMk/>
            <pc:sldMk cId="2685529057" sldId="264"/>
            <ac:picMk id="19" creationId="{BB10B638-B91E-2FC7-C377-DEDA689C72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31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8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352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5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77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50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83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36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25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96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7AA2-985B-4650-92B9-A2019A2EE297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3DC58-EC5C-4F9C-A3D1-A1F3514E2E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27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image" Target="../media/image2.png"/><Relationship Id="rId3" Type="http://schemas.microsoft.com/office/2007/relationships/media" Target="../media/media2.m4a"/><Relationship Id="rId7" Type="http://schemas.microsoft.com/office/2007/relationships/media" Target="../media/media4.m4a"/><Relationship Id="rId12" Type="http://schemas.openxmlformats.org/officeDocument/2006/relationships/image" Target="../media/image1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slideLayout" Target="../slideLayouts/slideLayout2.xml"/><Relationship Id="rId5" Type="http://schemas.microsoft.com/office/2007/relationships/media" Target="../media/media3.m4a"/><Relationship Id="rId15" Type="http://schemas.openxmlformats.org/officeDocument/2006/relationships/image" Target="../media/image4.png"/><Relationship Id="rId10" Type="http://schemas.openxmlformats.org/officeDocument/2006/relationships/audio" Target="../media/media5.m4a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rectangular object with blue border&#10;&#10;Description automatically generated">
            <a:extLst>
              <a:ext uri="{FF2B5EF4-FFF2-40B4-BE49-F238E27FC236}">
                <a16:creationId xmlns:a16="http://schemas.microsoft.com/office/drawing/2014/main" id="{3D13417E-0953-4688-1547-F67738FC44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5" y="0"/>
            <a:ext cx="12192000" cy="6858000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D422DD-0D52-8971-A393-966D0C3566C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6514" y="290172"/>
            <a:ext cx="1019513" cy="6796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07BD8-06AF-41EC-8168-E9249FED881B}"/>
              </a:ext>
            </a:extLst>
          </p:cNvPr>
          <p:cNvSpPr txBox="1"/>
          <p:nvPr/>
        </p:nvSpPr>
        <p:spPr>
          <a:xfrm>
            <a:off x="4132782" y="292073"/>
            <a:ext cx="4629794" cy="369332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Knowledge organiser: My best day ever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FB6155-EF73-4E76-B4CA-717526727E8F}"/>
              </a:ext>
            </a:extLst>
          </p:cNvPr>
          <p:cNvSpPr txBox="1"/>
          <p:nvPr/>
        </p:nvSpPr>
        <p:spPr>
          <a:xfrm>
            <a:off x="272374" y="762457"/>
            <a:ext cx="3673854" cy="2246769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Funfair Noun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le manège </a:t>
            </a:r>
            <a:r>
              <a:rPr lang="en-GB" sz="1400" dirty="0">
                <a:latin typeface="Century Gothic" panose="020B0502020202020204" pitchFamily="34" charset="0"/>
              </a:rPr>
              <a:t>– the carousel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 </a:t>
            </a:r>
            <a:r>
              <a:rPr lang="en-GB" sz="1400" b="1" dirty="0" err="1">
                <a:latin typeface="Century Gothic" panose="020B0502020202020204" pitchFamily="34" charset="0"/>
              </a:rPr>
              <a:t>bâteau</a:t>
            </a:r>
            <a:r>
              <a:rPr lang="en-GB" sz="1400" b="1" dirty="0">
                <a:latin typeface="Century Gothic" panose="020B0502020202020204" pitchFamily="34" charset="0"/>
              </a:rPr>
              <a:t> pirate </a:t>
            </a:r>
            <a:r>
              <a:rPr lang="en-GB" sz="1400" dirty="0">
                <a:latin typeface="Century Gothic" panose="020B0502020202020204" pitchFamily="34" charset="0"/>
              </a:rPr>
              <a:t>– the pirate boat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grande</a:t>
            </a:r>
            <a:r>
              <a:rPr lang="en-GB" sz="1400" b="1" dirty="0">
                <a:latin typeface="Century Gothic" panose="020B0502020202020204" pitchFamily="34" charset="0"/>
              </a:rPr>
              <a:t> roue </a:t>
            </a:r>
            <a:r>
              <a:rPr lang="en-GB" sz="1400" dirty="0">
                <a:latin typeface="Century Gothic" panose="020B0502020202020204" pitchFamily="34" charset="0"/>
              </a:rPr>
              <a:t>– the </a:t>
            </a:r>
            <a:r>
              <a:rPr lang="en-GB" sz="1400" dirty="0" err="1">
                <a:latin typeface="Century Gothic" panose="020B0502020202020204" pitchFamily="34" charset="0"/>
              </a:rPr>
              <a:t>ferrys</a:t>
            </a:r>
            <a:r>
              <a:rPr lang="en-GB" sz="1400" dirty="0">
                <a:latin typeface="Century Gothic" panose="020B0502020202020204" pitchFamily="34" charset="0"/>
              </a:rPr>
              <a:t> wheel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la </a:t>
            </a:r>
            <a:r>
              <a:rPr lang="en-GB" sz="1400" b="1" dirty="0" err="1">
                <a:latin typeface="Century Gothic" panose="020B0502020202020204" pitchFamily="34" charset="0"/>
              </a:rPr>
              <a:t>maison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hantée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haunted house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tasses- </a:t>
            </a:r>
            <a:r>
              <a:rPr lang="en-GB" sz="1400" dirty="0">
                <a:latin typeface="Century Gothic" panose="020B0502020202020204" pitchFamily="34" charset="0"/>
              </a:rPr>
              <a:t>the teacups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bûches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log flumes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chaises volantes </a:t>
            </a:r>
            <a:r>
              <a:rPr lang="en-GB" sz="1400" dirty="0">
                <a:latin typeface="Century Gothic" panose="020B0502020202020204" pitchFamily="34" charset="0"/>
              </a:rPr>
              <a:t>– the flying chairs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les </a:t>
            </a:r>
            <a:r>
              <a:rPr lang="en-GB" sz="1400" b="1" dirty="0" err="1">
                <a:latin typeface="Century Gothic" panose="020B0502020202020204" pitchFamily="34" charset="0"/>
              </a:rPr>
              <a:t>montagnes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russes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the rollercoaster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FF1EF8-084B-4608-BC05-EB143649CB20}"/>
              </a:ext>
            </a:extLst>
          </p:cNvPr>
          <p:cNvSpPr txBox="1"/>
          <p:nvPr/>
        </p:nvSpPr>
        <p:spPr>
          <a:xfrm>
            <a:off x="8111288" y="1356476"/>
            <a:ext cx="3860408" cy="353943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Daily routine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Je me </a:t>
            </a:r>
            <a:r>
              <a:rPr lang="en-GB" sz="1400" b="1" dirty="0" err="1">
                <a:latin typeface="Century Gothic" panose="020B0502020202020204" pitchFamily="34" charset="0"/>
              </a:rPr>
              <a:t>lève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I get up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déjeune</a:t>
            </a:r>
            <a:r>
              <a:rPr lang="en-GB" sz="1400" b="1" dirty="0">
                <a:latin typeface="Century Gothic" panose="020B0502020202020204" pitchFamily="34" charset="0"/>
              </a:rPr>
              <a:t> – </a:t>
            </a:r>
            <a:r>
              <a:rPr lang="en-GB" sz="1400" dirty="0">
                <a:latin typeface="Century Gothic" panose="020B0502020202020204" pitchFamily="34" charset="0"/>
              </a:rPr>
              <a:t>I eat breakfast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me </a:t>
            </a:r>
            <a:r>
              <a:rPr lang="en-GB" sz="1400" b="1" dirty="0" err="1">
                <a:latin typeface="Century Gothic" panose="020B0502020202020204" pitchFamily="34" charset="0"/>
              </a:rPr>
              <a:t>prépare</a:t>
            </a:r>
            <a:r>
              <a:rPr lang="en-GB" sz="1400" b="1" dirty="0">
                <a:latin typeface="Century Gothic" panose="020B0502020202020204" pitchFamily="34" charset="0"/>
              </a:rPr>
              <a:t>– </a:t>
            </a:r>
            <a:r>
              <a:rPr lang="en-GB" sz="1400" dirty="0">
                <a:latin typeface="Century Gothic" panose="020B0502020202020204" pitchFamily="34" charset="0"/>
              </a:rPr>
              <a:t>I get ready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vais</a:t>
            </a:r>
            <a:r>
              <a:rPr lang="en-GB" sz="1400" b="1" dirty="0">
                <a:latin typeface="Century Gothic" panose="020B0502020202020204" pitchFamily="34" charset="0"/>
              </a:rPr>
              <a:t> à </a:t>
            </a:r>
            <a:r>
              <a:rPr lang="en-GB" sz="1400" b="1">
                <a:latin typeface="Century Gothic" panose="020B0502020202020204" pitchFamily="34" charset="0"/>
              </a:rPr>
              <a:t>la fête </a:t>
            </a:r>
            <a:r>
              <a:rPr lang="en-GB" sz="1400" b="1" dirty="0" err="1">
                <a:latin typeface="Century Gothic" panose="020B0502020202020204" pitchFamily="34" charset="0"/>
              </a:rPr>
              <a:t>foraine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I go to the funfair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rentre</a:t>
            </a:r>
            <a:r>
              <a:rPr lang="en-GB" sz="1400" b="1" dirty="0">
                <a:latin typeface="Century Gothic" panose="020B0502020202020204" pitchFamily="34" charset="0"/>
              </a:rPr>
              <a:t> à la </a:t>
            </a:r>
            <a:r>
              <a:rPr lang="en-GB" sz="1400" b="1" dirty="0" err="1">
                <a:latin typeface="Century Gothic" panose="020B0502020202020204" pitchFamily="34" charset="0"/>
              </a:rPr>
              <a:t>maison</a:t>
            </a:r>
            <a:r>
              <a:rPr lang="en-GB" sz="1400" b="1" dirty="0">
                <a:latin typeface="Century Gothic" panose="020B0502020202020204" pitchFamily="34" charset="0"/>
              </a:rPr>
              <a:t>– </a:t>
            </a:r>
            <a:r>
              <a:rPr lang="en-GB" sz="1400" dirty="0">
                <a:latin typeface="Century Gothic" panose="020B0502020202020204" pitchFamily="34" charset="0"/>
              </a:rPr>
              <a:t>I go back home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“Je me </a:t>
            </a:r>
            <a:r>
              <a:rPr lang="en-GB" sz="1400" b="1" dirty="0" err="1">
                <a:latin typeface="Century Gothic" panose="020B0502020202020204" pitchFamily="34" charset="0"/>
              </a:rPr>
              <a:t>lève</a:t>
            </a:r>
            <a:r>
              <a:rPr lang="en-GB" sz="1400" b="1" dirty="0">
                <a:latin typeface="Century Gothic" panose="020B0502020202020204" pitchFamily="34" charset="0"/>
              </a:rPr>
              <a:t> à sept </a:t>
            </a:r>
            <a:r>
              <a:rPr lang="en-GB" sz="1400" b="1" dirty="0" err="1">
                <a:latin typeface="Century Gothic" panose="020B0502020202020204" pitchFamily="34" charset="0"/>
              </a:rPr>
              <a:t>heures</a:t>
            </a:r>
            <a:r>
              <a:rPr lang="en-GB" sz="1400" b="1" dirty="0">
                <a:latin typeface="Century Gothic" panose="020B0502020202020204" pitchFamily="34" charset="0"/>
              </a:rPr>
              <a:t> et je déjeuner à sept </a:t>
            </a:r>
            <a:r>
              <a:rPr lang="en-GB" sz="1400" b="1" dirty="0" err="1">
                <a:latin typeface="Century Gothic" panose="020B0502020202020204" pitchFamily="34" charset="0"/>
              </a:rPr>
              <a:t>heures</a:t>
            </a:r>
            <a:r>
              <a:rPr lang="en-GB" sz="1400" b="1" dirty="0">
                <a:latin typeface="Century Gothic" panose="020B0502020202020204" pitchFamily="34" charset="0"/>
              </a:rPr>
              <a:t> et </a:t>
            </a:r>
            <a:r>
              <a:rPr lang="en-GB" sz="1400" b="1" dirty="0" err="1">
                <a:latin typeface="Century Gothic" panose="020B0502020202020204" pitchFamily="34" charset="0"/>
              </a:rPr>
              <a:t>demie</a:t>
            </a:r>
            <a:r>
              <a:rPr lang="en-GB" sz="1400" b="1" dirty="0">
                <a:latin typeface="Century Gothic" panose="020B0502020202020204" pitchFamily="34" charset="0"/>
              </a:rPr>
              <a:t>. Je </a:t>
            </a:r>
            <a:r>
              <a:rPr lang="en-GB" sz="1400" b="1" dirty="0" err="1">
                <a:latin typeface="Century Gothic" panose="020B0502020202020204" pitchFamily="34" charset="0"/>
              </a:rPr>
              <a:t>vais</a:t>
            </a:r>
            <a:r>
              <a:rPr lang="en-GB" sz="1400" b="1" dirty="0">
                <a:latin typeface="Century Gothic" panose="020B0502020202020204" pitchFamily="34" charset="0"/>
              </a:rPr>
              <a:t> à la fête </a:t>
            </a:r>
            <a:r>
              <a:rPr lang="en-GB" sz="1400" b="1" dirty="0" err="1">
                <a:latin typeface="Century Gothic" panose="020B0502020202020204" pitchFamily="34" charset="0"/>
              </a:rPr>
              <a:t>foraine</a:t>
            </a:r>
            <a:r>
              <a:rPr lang="en-GB" sz="1400" b="1" dirty="0">
                <a:latin typeface="Century Gothic" panose="020B0502020202020204" pitchFamily="34" charset="0"/>
              </a:rPr>
              <a:t>. </a:t>
            </a:r>
            <a:r>
              <a:rPr lang="en-GB" sz="1400" b="1" dirty="0" err="1">
                <a:latin typeface="Century Gothic" panose="020B0502020202020204" pitchFamily="34" charset="0"/>
              </a:rPr>
              <a:t>J’adore</a:t>
            </a:r>
            <a:r>
              <a:rPr lang="en-GB" sz="1400" b="1" dirty="0">
                <a:latin typeface="Century Gothic" panose="020B0502020202020204" pitchFamily="34" charset="0"/>
              </a:rPr>
              <a:t> le </a:t>
            </a:r>
            <a:r>
              <a:rPr lang="en-GB" sz="1400" b="1" dirty="0" err="1">
                <a:latin typeface="Century Gothic" panose="020B0502020202020204" pitchFamily="34" charset="0"/>
              </a:rPr>
              <a:t>bâteau</a:t>
            </a:r>
            <a:r>
              <a:rPr lang="en-GB" sz="1400" b="1" dirty="0">
                <a:latin typeface="Century Gothic" panose="020B0502020202020204" pitchFamily="34" charset="0"/>
              </a:rPr>
              <a:t> pirate car </a:t>
            </a:r>
            <a:r>
              <a:rPr lang="en-GB" sz="1400" b="1" dirty="0" err="1">
                <a:latin typeface="Century Gothic" panose="020B0502020202020204" pitchFamily="34" charset="0"/>
              </a:rPr>
              <a:t>c’est</a:t>
            </a:r>
            <a:r>
              <a:rPr lang="en-GB" sz="1400" b="1" dirty="0">
                <a:latin typeface="Century Gothic" panose="020B0502020202020204" pitchFamily="34" charset="0"/>
              </a:rPr>
              <a:t> palpitant.” </a:t>
            </a:r>
            <a:r>
              <a:rPr lang="en-GB" sz="1400" dirty="0">
                <a:latin typeface="Century Gothic" panose="020B0502020202020204" pitchFamily="34" charset="0"/>
              </a:rPr>
              <a:t>– I get up at seven o’clock and I have breakfast at half past seven. I go the funfair. I love the pirate boat because it is exciting.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772029-499B-4E26-BBA2-6A6D5E33B3D7}"/>
              </a:ext>
            </a:extLst>
          </p:cNvPr>
          <p:cNvSpPr txBox="1"/>
          <p:nvPr/>
        </p:nvSpPr>
        <p:spPr>
          <a:xfrm>
            <a:off x="306468" y="3124373"/>
            <a:ext cx="3673854" cy="3539430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Opinion  Bank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J’adore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I love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J’aime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I like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n’aime</a:t>
            </a:r>
            <a:r>
              <a:rPr lang="en-GB" sz="1400" b="1" dirty="0">
                <a:latin typeface="Century Gothic" panose="020B0502020202020204" pitchFamily="34" charset="0"/>
              </a:rPr>
              <a:t> pas </a:t>
            </a:r>
            <a:r>
              <a:rPr lang="en-GB" sz="1400" dirty="0">
                <a:latin typeface="Century Gothic" panose="020B0502020202020204" pitchFamily="34" charset="0"/>
              </a:rPr>
              <a:t>– I don’t like 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Je </a:t>
            </a:r>
            <a:r>
              <a:rPr lang="en-GB" sz="1400" b="1" dirty="0" err="1">
                <a:latin typeface="Century Gothic" panose="020B0502020202020204" pitchFamily="34" charset="0"/>
              </a:rPr>
              <a:t>déteste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I hate </a:t>
            </a:r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car </a:t>
            </a:r>
            <a:r>
              <a:rPr lang="en-GB" sz="1400" dirty="0">
                <a:latin typeface="Century Gothic" panose="020B0502020202020204" pitchFamily="34" charset="0"/>
              </a:rPr>
              <a:t>– because </a:t>
            </a:r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u="sng" dirty="0">
                <a:latin typeface="Century Gothic" panose="020B0502020202020204" pitchFamily="34" charset="0"/>
              </a:rPr>
              <a:t>Adjectives: </a:t>
            </a:r>
          </a:p>
          <a:p>
            <a:r>
              <a:rPr lang="en-GB" sz="1400" b="1" dirty="0" err="1">
                <a:latin typeface="Century Gothic" panose="020B0502020202020204" pitchFamily="34" charset="0"/>
              </a:rPr>
              <a:t>c’est</a:t>
            </a:r>
            <a:r>
              <a:rPr lang="en-GB" sz="1400" b="1" dirty="0">
                <a:latin typeface="Century Gothic" panose="020B0502020202020204" pitchFamily="34" charset="0"/>
              </a:rPr>
              <a:t>… </a:t>
            </a:r>
            <a:r>
              <a:rPr lang="en-GB" sz="1400" dirty="0">
                <a:latin typeface="Century Gothic" panose="020B0502020202020204" pitchFamily="34" charset="0"/>
              </a:rPr>
              <a:t>- it is …</a:t>
            </a:r>
          </a:p>
          <a:p>
            <a:pPr lvl="1"/>
            <a:r>
              <a:rPr lang="en-GB" sz="1400" b="1" dirty="0">
                <a:latin typeface="Century Gothic" panose="020B0502020202020204" pitchFamily="34" charset="0"/>
              </a:rPr>
              <a:t>haut </a:t>
            </a:r>
            <a:r>
              <a:rPr lang="en-GB" sz="1400" dirty="0">
                <a:latin typeface="Century Gothic" panose="020B0502020202020204" pitchFamily="34" charset="0"/>
              </a:rPr>
              <a:t>- high</a:t>
            </a:r>
          </a:p>
          <a:p>
            <a:pPr lvl="1"/>
            <a:r>
              <a:rPr lang="en-GB" sz="1400" b="1" dirty="0">
                <a:latin typeface="Century Gothic" panose="020B0502020202020204" pitchFamily="34" charset="0"/>
              </a:rPr>
              <a:t>lent </a:t>
            </a:r>
            <a:r>
              <a:rPr lang="en-GB" sz="1400" dirty="0">
                <a:latin typeface="Century Gothic" panose="020B0502020202020204" pitchFamily="34" charset="0"/>
              </a:rPr>
              <a:t>– slow  </a:t>
            </a:r>
          </a:p>
          <a:p>
            <a:pPr lvl="1"/>
            <a:r>
              <a:rPr lang="en-GB" sz="1400" b="1" dirty="0" err="1">
                <a:latin typeface="Century Gothic" panose="020B0502020202020204" pitchFamily="34" charset="0"/>
              </a:rPr>
              <a:t>rapide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fast </a:t>
            </a:r>
          </a:p>
          <a:p>
            <a:pPr lvl="1"/>
            <a:r>
              <a:rPr lang="en-GB" sz="1400" b="1" dirty="0" err="1">
                <a:latin typeface="Century Gothic" panose="020B0502020202020204" pitchFamily="34" charset="0"/>
              </a:rPr>
              <a:t>ennuyeux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boring </a:t>
            </a:r>
          </a:p>
          <a:p>
            <a:pPr lvl="1"/>
            <a:r>
              <a:rPr lang="en-GB" sz="1400" b="1" dirty="0" err="1">
                <a:latin typeface="Century Gothic" panose="020B0502020202020204" pitchFamily="34" charset="0"/>
              </a:rPr>
              <a:t>amusant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fun </a:t>
            </a:r>
          </a:p>
          <a:p>
            <a:pPr lvl="1"/>
            <a:r>
              <a:rPr lang="en-GB" sz="1400" b="1" dirty="0">
                <a:latin typeface="Century Gothic" panose="020B0502020202020204" pitchFamily="34" charset="0"/>
              </a:rPr>
              <a:t>palpitant </a:t>
            </a:r>
            <a:r>
              <a:rPr lang="en-GB" sz="1400" dirty="0">
                <a:latin typeface="Century Gothic" panose="020B0502020202020204" pitchFamily="34" charset="0"/>
              </a:rPr>
              <a:t>– exciting </a:t>
            </a:r>
          </a:p>
          <a:p>
            <a:pPr lvl="1"/>
            <a:r>
              <a:rPr lang="en-GB" sz="1400" b="1" dirty="0" err="1">
                <a:latin typeface="Century Gothic" panose="020B0502020202020204" pitchFamily="34" charset="0"/>
              </a:rPr>
              <a:t>terrifiant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dirty="0">
                <a:latin typeface="Century Gothic" panose="020B0502020202020204" pitchFamily="34" charset="0"/>
              </a:rPr>
              <a:t>– terrifying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939B15-DF6D-40AE-BF87-E3F3D885AEEC}"/>
              </a:ext>
            </a:extLst>
          </p:cNvPr>
          <p:cNvSpPr txBox="1"/>
          <p:nvPr/>
        </p:nvSpPr>
        <p:spPr>
          <a:xfrm>
            <a:off x="8111288" y="5260333"/>
            <a:ext cx="3888953" cy="1169551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Phonics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</a:t>
            </a:r>
            <a:r>
              <a:rPr lang="en-GB" sz="1400" b="1" dirty="0" err="1">
                <a:latin typeface="Century Gothic" panose="020B0502020202020204" pitchFamily="34" charset="0"/>
              </a:rPr>
              <a:t>eu</a:t>
            </a:r>
            <a:r>
              <a:rPr lang="en-GB" sz="1400" b="1" dirty="0">
                <a:latin typeface="Century Gothic" panose="020B0502020202020204" pitchFamily="34" charset="0"/>
              </a:rPr>
              <a:t>” </a:t>
            </a:r>
            <a:r>
              <a:rPr lang="en-GB" sz="1400" dirty="0">
                <a:latin typeface="Century Gothic" panose="020B0502020202020204" pitchFamily="34" charset="0"/>
              </a:rPr>
              <a:t>(</a:t>
            </a:r>
            <a:r>
              <a:rPr lang="en-GB" sz="1400" dirty="0" err="1">
                <a:latin typeface="Century Gothic" panose="020B0502020202020204" pitchFamily="34" charset="0"/>
              </a:rPr>
              <a:t>h</a:t>
            </a:r>
            <a:r>
              <a:rPr lang="en-GB" sz="1400" b="1" dirty="0" err="1">
                <a:latin typeface="Century Gothic" panose="020B0502020202020204" pitchFamily="34" charset="0"/>
              </a:rPr>
              <a:t>eu</a:t>
            </a:r>
            <a:r>
              <a:rPr lang="en-GB" sz="1400" dirty="0" err="1">
                <a:latin typeface="Century Gothic" panose="020B0502020202020204" pitchFamily="34" charset="0"/>
              </a:rPr>
              <a:t>re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ennuy</a:t>
            </a:r>
            <a:r>
              <a:rPr lang="en-GB" sz="1400" b="1" dirty="0" err="1">
                <a:latin typeface="Century Gothic" panose="020B0502020202020204" pitchFamily="34" charset="0"/>
              </a:rPr>
              <a:t>eu</a:t>
            </a:r>
            <a:r>
              <a:rPr lang="en-GB" sz="1400" dirty="0" err="1">
                <a:latin typeface="Century Gothic" panose="020B0502020202020204" pitchFamily="34" charset="0"/>
              </a:rPr>
              <a:t>x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“an” “</a:t>
            </a:r>
            <a:r>
              <a:rPr lang="en-GB" sz="1400" b="1" dirty="0" err="1">
                <a:latin typeface="Century Gothic" panose="020B0502020202020204" pitchFamily="34" charset="0"/>
              </a:rPr>
              <a:t>en</a:t>
            </a:r>
            <a:r>
              <a:rPr lang="en-GB" sz="1400" b="1" dirty="0">
                <a:latin typeface="Century Gothic" panose="020B0502020202020204" pitchFamily="34" charset="0"/>
              </a:rPr>
              <a:t>” </a:t>
            </a:r>
            <a:r>
              <a:rPr lang="en-GB" sz="1400" dirty="0">
                <a:latin typeface="Century Gothic" panose="020B0502020202020204" pitchFamily="34" charset="0"/>
              </a:rPr>
              <a:t>(palpit</a:t>
            </a:r>
            <a:r>
              <a:rPr lang="en-GB" sz="1400" b="1" dirty="0">
                <a:latin typeface="Century Gothic" panose="020B0502020202020204" pitchFamily="34" charset="0"/>
              </a:rPr>
              <a:t>an</a:t>
            </a:r>
            <a:r>
              <a:rPr lang="en-GB" sz="1400" dirty="0">
                <a:latin typeface="Century Gothic" panose="020B0502020202020204" pitchFamily="34" charset="0"/>
              </a:rPr>
              <a:t>t, </a:t>
            </a:r>
            <a:r>
              <a:rPr lang="en-GB" sz="1400" dirty="0" err="1">
                <a:latin typeface="Century Gothic" panose="020B0502020202020204" pitchFamily="34" charset="0"/>
              </a:rPr>
              <a:t>amus</a:t>
            </a:r>
            <a:r>
              <a:rPr lang="en-GB" sz="1400" b="1" dirty="0" err="1">
                <a:latin typeface="Century Gothic" panose="020B0502020202020204" pitchFamily="34" charset="0"/>
              </a:rPr>
              <a:t>an</a:t>
            </a:r>
            <a:r>
              <a:rPr lang="en-GB" sz="1400" dirty="0" err="1">
                <a:latin typeface="Century Gothic" panose="020B0502020202020204" pitchFamily="34" charset="0"/>
              </a:rPr>
              <a:t>t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terrifi</a:t>
            </a:r>
            <a:r>
              <a:rPr lang="en-GB" sz="1400" b="1" dirty="0" err="1">
                <a:latin typeface="Century Gothic" panose="020B0502020202020204" pitchFamily="34" charset="0"/>
              </a:rPr>
              <a:t>an</a:t>
            </a:r>
            <a:r>
              <a:rPr lang="en-GB" sz="1400" dirty="0" err="1">
                <a:latin typeface="Century Gothic" panose="020B0502020202020204" pitchFamily="34" charset="0"/>
              </a:rPr>
              <a:t>t</a:t>
            </a:r>
            <a:r>
              <a:rPr lang="en-GB" sz="1400" dirty="0">
                <a:latin typeface="Century Gothic" panose="020B0502020202020204" pitchFamily="34" charset="0"/>
              </a:rPr>
              <a:t>, </a:t>
            </a:r>
            <a:r>
              <a:rPr lang="en-GB" sz="1400" dirty="0" err="1">
                <a:latin typeface="Century Gothic" panose="020B0502020202020204" pitchFamily="34" charset="0"/>
              </a:rPr>
              <a:t>h</a:t>
            </a:r>
            <a:r>
              <a:rPr lang="en-GB" sz="1400" b="1" dirty="0" err="1">
                <a:latin typeface="Century Gothic" panose="020B0502020202020204" pitchFamily="34" charset="0"/>
              </a:rPr>
              <a:t>an</a:t>
            </a:r>
            <a:r>
              <a:rPr lang="en-GB" sz="1400" dirty="0" err="1">
                <a:latin typeface="Century Gothic" panose="020B0502020202020204" pitchFamily="34" charset="0"/>
              </a:rPr>
              <a:t>tée</a:t>
            </a:r>
            <a:r>
              <a:rPr lang="en-GB" sz="1400" dirty="0">
                <a:latin typeface="Century Gothic" panose="020B0502020202020204" pitchFamily="34" charset="0"/>
              </a:rPr>
              <a:t>, vol</a:t>
            </a:r>
            <a:r>
              <a:rPr lang="en-GB" sz="1400" b="1" dirty="0">
                <a:latin typeface="Century Gothic" panose="020B0502020202020204" pitchFamily="34" charset="0"/>
              </a:rPr>
              <a:t>an</a:t>
            </a:r>
            <a:r>
              <a:rPr lang="en-GB" sz="1400" dirty="0">
                <a:latin typeface="Century Gothic" panose="020B0502020202020204" pitchFamily="34" charset="0"/>
              </a:rPr>
              <a:t>tes, </a:t>
            </a:r>
            <a:r>
              <a:rPr lang="en-GB" sz="1400" dirty="0" err="1">
                <a:latin typeface="Century Gothic" panose="020B0502020202020204" pitchFamily="34" charset="0"/>
              </a:rPr>
              <a:t>r</a:t>
            </a:r>
            <a:r>
              <a:rPr lang="en-GB" sz="1400" b="1" dirty="0" err="1">
                <a:latin typeface="Century Gothic" panose="020B0502020202020204" pitchFamily="34" charset="0"/>
              </a:rPr>
              <a:t>en</a:t>
            </a:r>
            <a:r>
              <a:rPr lang="en-GB" sz="1400" dirty="0" err="1">
                <a:latin typeface="Century Gothic" panose="020B0502020202020204" pitchFamily="34" charset="0"/>
              </a:rPr>
              <a:t>tre</a:t>
            </a:r>
            <a:r>
              <a:rPr lang="en-GB" sz="1400" dirty="0">
                <a:latin typeface="Century Gothic" panose="020B0502020202020204" pitchFamily="34" charset="0"/>
              </a:rPr>
              <a:t>)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Silent letters: </a:t>
            </a:r>
            <a:r>
              <a:rPr lang="en-GB" sz="1400" b="1" dirty="0" err="1">
                <a:latin typeface="Century Gothic" panose="020B0502020202020204" pitchFamily="34" charset="0"/>
              </a:rPr>
              <a:t>es</a:t>
            </a:r>
            <a:r>
              <a:rPr lang="en-GB" sz="1400" b="1" u="sng" dirty="0" err="1">
                <a:latin typeface="Century Gothic" panose="020B0502020202020204" pitchFamily="34" charset="0"/>
              </a:rPr>
              <a:t>t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u="sng" dirty="0" err="1">
                <a:latin typeface="Century Gothic" panose="020B0502020202020204" pitchFamily="34" charset="0"/>
              </a:rPr>
              <a:t>h</a:t>
            </a:r>
            <a:r>
              <a:rPr lang="en-GB" sz="1400" b="1" dirty="0" err="1">
                <a:latin typeface="Century Gothic" panose="020B0502020202020204" pitchFamily="34" charset="0"/>
              </a:rPr>
              <a:t>eure</a:t>
            </a:r>
            <a:r>
              <a:rPr lang="en-GB" sz="1400" b="1" u="sng" dirty="0" err="1">
                <a:latin typeface="Century Gothic" panose="020B0502020202020204" pitchFamily="34" charset="0"/>
              </a:rPr>
              <a:t>s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dirty="0" err="1">
                <a:latin typeface="Century Gothic" panose="020B0502020202020204" pitchFamily="34" charset="0"/>
              </a:rPr>
              <a:t>amusan</a:t>
            </a:r>
            <a:r>
              <a:rPr lang="en-GB" sz="1400" b="1" u="sng" dirty="0" err="1">
                <a:latin typeface="Century Gothic" panose="020B0502020202020204" pitchFamily="34" charset="0"/>
              </a:rPr>
              <a:t>t</a:t>
            </a:r>
            <a:r>
              <a:rPr lang="en-GB" sz="1400" b="1" dirty="0">
                <a:latin typeface="Century Gothic" panose="020B0502020202020204" pitchFamily="34" charset="0"/>
              </a:rPr>
              <a:t>, </a:t>
            </a:r>
            <a:r>
              <a:rPr lang="en-GB" sz="1400" b="1" u="sng" dirty="0" err="1">
                <a:latin typeface="Century Gothic" panose="020B0502020202020204" pitchFamily="34" charset="0"/>
              </a:rPr>
              <a:t>h</a:t>
            </a:r>
            <a:r>
              <a:rPr lang="en-GB" sz="1400" b="1" dirty="0" err="1">
                <a:latin typeface="Century Gothic" panose="020B0502020202020204" pitchFamily="34" charset="0"/>
              </a:rPr>
              <a:t>antée</a:t>
            </a:r>
            <a:endParaRPr lang="en-GB" sz="1400" b="1" dirty="0"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EC4B53-0EEA-A9D1-D0EF-7E1DD10BD540}"/>
              </a:ext>
            </a:extLst>
          </p:cNvPr>
          <p:cNvSpPr txBox="1"/>
          <p:nvPr/>
        </p:nvSpPr>
        <p:spPr>
          <a:xfrm>
            <a:off x="4080713" y="5279788"/>
            <a:ext cx="3871474" cy="954107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8A095B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Fact Bank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France is one hour ahead of England, so when it is 8 o’clock in England it is 9 o’clock in France.</a:t>
            </a:r>
          </a:p>
        </p:txBody>
      </p:sp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41B4403C-D2E4-0885-1252-A2B8438ECD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703" y="0"/>
            <a:ext cx="920288" cy="9202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088A832-3741-C254-839A-AC4D0F89E8F9}"/>
              </a:ext>
            </a:extLst>
          </p:cNvPr>
          <p:cNvSpPr txBox="1"/>
          <p:nvPr/>
        </p:nvSpPr>
        <p:spPr>
          <a:xfrm>
            <a:off x="4080713" y="1042369"/>
            <a:ext cx="3917682" cy="3754874"/>
          </a:xfrm>
          <a:prstGeom prst="rect">
            <a:avLst/>
          </a:prstGeom>
          <a:pattFill prst="pct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entury Gothic" panose="020B0502020202020204" pitchFamily="34" charset="0"/>
              </a:rPr>
              <a:t>Question and Answer Time phrases Bank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Quelle </a:t>
            </a:r>
            <a:r>
              <a:rPr lang="en-GB" sz="1400" b="1" dirty="0" err="1">
                <a:latin typeface="Century Gothic" panose="020B0502020202020204" pitchFamily="34" charset="0"/>
              </a:rPr>
              <a:t>heure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-il? – </a:t>
            </a:r>
            <a:r>
              <a:rPr lang="en-GB" sz="1400" dirty="0">
                <a:latin typeface="Century Gothic" panose="020B0502020202020204" pitchFamily="34" charset="0"/>
              </a:rPr>
              <a:t>What time is it? 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Il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 …- </a:t>
            </a:r>
            <a:r>
              <a:rPr lang="en-GB" sz="1400" dirty="0">
                <a:latin typeface="Century Gothic" panose="020B0502020202020204" pitchFamily="34" charset="0"/>
              </a:rPr>
              <a:t>it is …..</a:t>
            </a:r>
          </a:p>
          <a:p>
            <a:endParaRPr lang="en-GB" sz="1400" b="1" dirty="0">
              <a:latin typeface="Century Gothic" panose="020B0502020202020204" pitchFamily="34" charset="0"/>
            </a:endParaRPr>
          </a:p>
          <a:p>
            <a:pPr lvl="2"/>
            <a:r>
              <a:rPr lang="en-GB" sz="1400" b="1" dirty="0" err="1">
                <a:latin typeface="Century Gothic" panose="020B0502020202020204" pitchFamily="34" charset="0"/>
              </a:rPr>
              <a:t>une</a:t>
            </a:r>
            <a:r>
              <a:rPr lang="en-GB" sz="1400" b="1" dirty="0">
                <a:latin typeface="Century Gothic" panose="020B0502020202020204" pitchFamily="34" charset="0"/>
              </a:rPr>
              <a:t> </a:t>
            </a:r>
            <a:r>
              <a:rPr lang="en-GB" sz="1400" b="1" dirty="0" err="1">
                <a:latin typeface="Century Gothic" panose="020B0502020202020204" pitchFamily="34" charset="0"/>
              </a:rPr>
              <a:t>heure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one o’clock</a:t>
            </a:r>
          </a:p>
          <a:p>
            <a:pPr lvl="2"/>
            <a:r>
              <a:rPr lang="en-GB" sz="1400" b="1" dirty="0">
                <a:latin typeface="Century Gothic" panose="020B0502020202020204" pitchFamily="34" charset="0"/>
              </a:rPr>
              <a:t>deux </a:t>
            </a:r>
            <a:r>
              <a:rPr lang="en-GB" sz="1400" b="1" dirty="0" err="1">
                <a:latin typeface="Century Gothic" panose="020B0502020202020204" pitchFamily="34" charset="0"/>
              </a:rPr>
              <a:t>heures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two o’clock</a:t>
            </a:r>
          </a:p>
          <a:p>
            <a:pPr lvl="2"/>
            <a:r>
              <a:rPr lang="en-GB" sz="1400" b="1" dirty="0">
                <a:latin typeface="Century Gothic" panose="020B0502020202020204" pitchFamily="34" charset="0"/>
              </a:rPr>
              <a:t>trois </a:t>
            </a:r>
            <a:r>
              <a:rPr lang="en-GB" sz="1400" b="1" dirty="0" err="1">
                <a:latin typeface="Century Gothic" panose="020B0502020202020204" pitchFamily="34" charset="0"/>
              </a:rPr>
              <a:t>heures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three o’clock</a:t>
            </a:r>
          </a:p>
          <a:p>
            <a:pPr lvl="2"/>
            <a:r>
              <a:rPr lang="en-GB" sz="1400" b="1" dirty="0">
                <a:latin typeface="Century Gothic" panose="020B0502020202020204" pitchFamily="34" charset="0"/>
              </a:rPr>
              <a:t>quatre </a:t>
            </a:r>
            <a:r>
              <a:rPr lang="en-GB" sz="1400" b="1" dirty="0" err="1">
                <a:latin typeface="Century Gothic" panose="020B0502020202020204" pitchFamily="34" charset="0"/>
              </a:rPr>
              <a:t>heures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four o’clock</a:t>
            </a:r>
          </a:p>
          <a:p>
            <a:pPr lvl="2"/>
            <a:r>
              <a:rPr lang="en-GB" sz="1400" b="1" dirty="0">
                <a:latin typeface="Century Gothic" panose="020B0502020202020204" pitchFamily="34" charset="0"/>
              </a:rPr>
              <a:t>cinq </a:t>
            </a:r>
            <a:r>
              <a:rPr lang="en-GB" sz="1400" b="1" dirty="0" err="1">
                <a:latin typeface="Century Gothic" panose="020B0502020202020204" pitchFamily="34" charset="0"/>
              </a:rPr>
              <a:t>heures</a:t>
            </a:r>
            <a:r>
              <a:rPr lang="en-GB" sz="1400" b="1" dirty="0">
                <a:latin typeface="Century Gothic" panose="020B0502020202020204" pitchFamily="34" charset="0"/>
              </a:rPr>
              <a:t>- </a:t>
            </a:r>
            <a:r>
              <a:rPr lang="en-GB" sz="1400" dirty="0">
                <a:latin typeface="Century Gothic" panose="020B0502020202020204" pitchFamily="34" charset="0"/>
              </a:rPr>
              <a:t>five o’clock</a:t>
            </a:r>
          </a:p>
          <a:p>
            <a:r>
              <a:rPr lang="en-GB" sz="1400" dirty="0">
                <a:latin typeface="Century Gothic" panose="020B0502020202020204" pitchFamily="34" charset="0"/>
              </a:rPr>
              <a:t>	…</a:t>
            </a:r>
          </a:p>
          <a:p>
            <a:r>
              <a:rPr lang="en-GB" sz="1400" b="1" dirty="0">
                <a:latin typeface="Century Gothic" panose="020B0502020202020204" pitchFamily="34" charset="0"/>
              </a:rPr>
              <a:t>… et </a:t>
            </a:r>
            <a:r>
              <a:rPr lang="en-GB" sz="1400" b="1" dirty="0" err="1">
                <a:latin typeface="Century Gothic" panose="020B0502020202020204" pitchFamily="34" charset="0"/>
              </a:rPr>
              <a:t>demie</a:t>
            </a:r>
            <a:r>
              <a:rPr lang="en-GB" sz="1400" b="1" dirty="0">
                <a:latin typeface="Century Gothic" panose="020B0502020202020204" pitchFamily="34" charset="0"/>
              </a:rPr>
              <a:t>  </a:t>
            </a:r>
            <a:r>
              <a:rPr lang="en-GB" sz="1400" dirty="0">
                <a:latin typeface="Century Gothic" panose="020B0502020202020204" pitchFamily="34" charset="0"/>
              </a:rPr>
              <a:t>- and a half (half past)</a:t>
            </a:r>
          </a:p>
          <a:p>
            <a:endParaRPr lang="en-GB" sz="1400" dirty="0">
              <a:latin typeface="Century Gothic" panose="020B0502020202020204" pitchFamily="34" charset="0"/>
            </a:endParaRPr>
          </a:p>
          <a:p>
            <a:r>
              <a:rPr lang="en-GB" sz="1400" b="1" dirty="0">
                <a:latin typeface="Century Gothic" panose="020B0502020202020204" pitchFamily="34" charset="0"/>
              </a:rPr>
              <a:t>Il </a:t>
            </a:r>
            <a:r>
              <a:rPr lang="en-GB" sz="1400" b="1" dirty="0" err="1">
                <a:latin typeface="Century Gothic" panose="020B0502020202020204" pitchFamily="34" charset="0"/>
              </a:rPr>
              <a:t>est</a:t>
            </a:r>
            <a:r>
              <a:rPr lang="en-GB" sz="1400" b="1" dirty="0">
                <a:latin typeface="Century Gothic" panose="020B0502020202020204" pitchFamily="34" charset="0"/>
              </a:rPr>
              <a:t> quatre </a:t>
            </a:r>
            <a:r>
              <a:rPr lang="en-GB" sz="1400" b="1" dirty="0" err="1">
                <a:latin typeface="Century Gothic" panose="020B0502020202020204" pitchFamily="34" charset="0"/>
              </a:rPr>
              <a:t>heures</a:t>
            </a:r>
            <a:r>
              <a:rPr lang="en-GB" sz="1400" b="1" dirty="0">
                <a:latin typeface="Century Gothic" panose="020B0502020202020204" pitchFamily="34" charset="0"/>
              </a:rPr>
              <a:t> et </a:t>
            </a:r>
            <a:r>
              <a:rPr lang="en-GB" sz="1400" b="1" dirty="0" err="1">
                <a:latin typeface="Century Gothic" panose="020B0502020202020204" pitchFamily="34" charset="0"/>
              </a:rPr>
              <a:t>demie</a:t>
            </a:r>
            <a:r>
              <a:rPr lang="en-GB" sz="1400" b="1" dirty="0">
                <a:latin typeface="Century Gothic" panose="020B0502020202020204" pitchFamily="34" charset="0"/>
              </a:rPr>
              <a:t>  </a:t>
            </a:r>
            <a:r>
              <a:rPr lang="en-GB" sz="1400" dirty="0">
                <a:latin typeface="Century Gothic" panose="020B0502020202020204" pitchFamily="34" charset="0"/>
              </a:rPr>
              <a:t>translate to “It is four o’clock and a half”, which means “half past four”.</a:t>
            </a: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B429D80-37B2-D3B4-FE54-D045F23D10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2629540" y="2571697"/>
            <a:ext cx="1234984" cy="1234984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9FDCD72-00BC-34FC-9C29-00DD73F3E9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6689796" y="1152914"/>
            <a:ext cx="1205303" cy="1205303"/>
          </a:xfrm>
          <a:prstGeom prst="rect">
            <a:avLst/>
          </a:prstGeom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10B638-B91E-2FC7-C377-DEDA689C723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10462847" y="4197199"/>
            <a:ext cx="1393778" cy="1393778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2AE8C9B-57E3-986C-C162-CA4ADA63B13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10555360" y="349364"/>
            <a:ext cx="1397237" cy="1397237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1F10A83-4432-5818-8A5A-2B8233EDF16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>
            <a:alphaModFix amt="0"/>
          </a:blip>
          <a:stretch>
            <a:fillRect/>
          </a:stretch>
        </p:blipFill>
        <p:spPr>
          <a:xfrm>
            <a:off x="2811635" y="29818"/>
            <a:ext cx="1234984" cy="123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</TotalTime>
  <Words>362</Words>
  <Application>Microsoft Office PowerPoint</Application>
  <PresentationFormat>Widescreen</PresentationFormat>
  <Paragraphs>58</Paragraphs>
  <Slides>1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Laptop</dc:creator>
  <cp:lastModifiedBy>Catherine Simms</cp:lastModifiedBy>
  <cp:revision>39</cp:revision>
  <dcterms:created xsi:type="dcterms:W3CDTF">2019-08-20T09:39:52Z</dcterms:created>
  <dcterms:modified xsi:type="dcterms:W3CDTF">2024-11-12T14:16:48Z</dcterms:modified>
</cp:coreProperties>
</file>